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8" r:id="rId3"/>
    <p:sldId id="289" r:id="rId4"/>
    <p:sldId id="290" r:id="rId5"/>
    <p:sldId id="291" r:id="rId6"/>
    <p:sldId id="294" r:id="rId7"/>
    <p:sldId id="292" r:id="rId8"/>
    <p:sldId id="293" r:id="rId9"/>
    <p:sldId id="266" r:id="rId10"/>
    <p:sldId id="295" r:id="rId11"/>
    <p:sldId id="267" r:id="rId12"/>
    <p:sldId id="268" r:id="rId13"/>
    <p:sldId id="269" r:id="rId14"/>
    <p:sldId id="270" r:id="rId15"/>
    <p:sldId id="271" r:id="rId16"/>
    <p:sldId id="272" r:id="rId17"/>
    <p:sldId id="273" r:id="rId18"/>
    <p:sldId id="274" r:id="rId19"/>
    <p:sldId id="296" r:id="rId20"/>
    <p:sldId id="276" r:id="rId21"/>
    <p:sldId id="277" r:id="rId22"/>
    <p:sldId id="279" r:id="rId23"/>
    <p:sldId id="280" r:id="rId24"/>
    <p:sldId id="281" r:id="rId25"/>
    <p:sldId id="282" r:id="rId26"/>
    <p:sldId id="283" r:id="rId27"/>
    <p:sldId id="284" r:id="rId28"/>
    <p:sldId id="285" r:id="rId29"/>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66" autoAdjust="0"/>
  </p:normalViewPr>
  <p:slideViewPr>
    <p:cSldViewPr>
      <p:cViewPr>
        <p:scale>
          <a:sx n="90" d="100"/>
          <a:sy n="90" d="100"/>
        </p:scale>
        <p:origin x="-600" y="-48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9EDA570-14A2-48FD-B389-ED4306CD5619}" type="datetimeFigureOut">
              <a:rPr lang="en-US"/>
              <a:pPr>
                <a:defRPr/>
              </a:pPr>
              <a:t>9/2/2013</a:t>
            </a:fld>
            <a:endParaRPr lang="en-US"/>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en-US"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24CFD814-CC2E-42C4-BB38-13770B35184B}" type="slidenum">
              <a:rPr lang="en-US"/>
              <a:pPr>
                <a:defRPr/>
              </a:pPr>
              <a:t>‹#›</a:t>
            </a:fld>
            <a:endParaRPr lang="en-US"/>
          </a:p>
        </p:txBody>
      </p:sp>
    </p:spTree>
    <p:extLst>
      <p:ext uri="{BB962C8B-B14F-4D97-AF65-F5344CB8AC3E}">
        <p14:creationId xmlns:p14="http://schemas.microsoft.com/office/powerpoint/2010/main" xmlns="" val="39315869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fontAlgn="base">
      <a:spcBef>
        <a:spcPct val="30000"/>
      </a:spcBef>
      <a:spcAft>
        <a:spcPct val="0"/>
      </a:spcAft>
      <a:defRPr sz="1200" kern="1200">
        <a:solidFill>
          <a:schemeClr val="tx1"/>
        </a:solidFill>
        <a:latin typeface="+mn-lt"/>
        <a:ea typeface="ＭＳ Ｐゴシック" pitchFamily="84"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84"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84"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Placeholder 2"/>
          <p:cNvSpPr>
            <a:spLocks noGrp="1" noRot="1" noChangeAspect="1"/>
          </p:cNvSpPr>
          <p:nvPr>
            <p:ph type="sldImg"/>
          </p:nvPr>
        </p:nvSpPr>
        <p:spPr bwMode="auto">
          <a:noFill/>
          <a:ln>
            <a:solidFill>
              <a:srgbClr val="000000"/>
            </a:solidFill>
            <a:miter lim="800000"/>
            <a:headEnd/>
            <a:tailEnd/>
          </a:ln>
        </p:spPr>
      </p:sp>
      <p:sp>
        <p:nvSpPr>
          <p:cNvPr id="64515"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AE8AD43E-A081-48B5-B97D-0BC537C3B2A3}" type="slidenum">
              <a:rPr lang="en-US" sz="1200"/>
              <a:pPr algn="r" defTabSz="931863" eaLnBrk="0" hangingPunct="0"/>
              <a:t>10</a:t>
            </a:fld>
            <a:endParaRPr lang="en-US" sz="1200"/>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dirty="0" smtClean="0">
                <a:latin typeface="Arial" pitchFamily="84" charset="0"/>
              </a:rP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DDBC8E97-2F85-4E13-A161-FD97BCADA4F9}" type="slidenum">
              <a:rPr lang="en-US" sz="1200"/>
              <a:pPr algn="r" defTabSz="931863" eaLnBrk="0" hangingPunct="0"/>
              <a:t>11</a:t>
            </a:fld>
            <a:endParaRPr lang="en-US" sz="1200"/>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48320FF9-80C3-4B35-91D8-FCC0DC657A08}" type="slidenum">
              <a:rPr lang="en-US" sz="1200"/>
              <a:pPr algn="r" defTabSz="931863" eaLnBrk="0" hangingPunct="0"/>
              <a:t>12</a:t>
            </a:fld>
            <a:endParaRPr lang="en-US" sz="1200"/>
          </a:p>
        </p:txBody>
      </p:sp>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F8B3EF04-2744-490E-AF4F-A19FD87DE61F}" type="slidenum">
              <a:rPr lang="en-US" sz="1200"/>
              <a:pPr algn="r" defTabSz="931863" eaLnBrk="0" hangingPunct="0"/>
              <a:t>13</a:t>
            </a:fld>
            <a:endParaRPr lang="en-US" sz="1200"/>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First start film (blue button,. lower right, on world record largest yoyo) Entire movie lasts 3 minutes – perhaps interrupt halfway</a:t>
            </a:r>
          </a:p>
          <a:p>
            <a:pPr>
              <a:spcBef>
                <a:spcPct val="0"/>
              </a:spcBef>
            </a:pPr>
            <a:endParaRPr lang="nl-NL" smtClean="0">
              <a:latin typeface="Arial" pitchFamily="84" charset="0"/>
            </a:endParaRPr>
          </a:p>
          <a:p>
            <a:pPr>
              <a:spcBef>
                <a:spcPct val="0"/>
              </a:spcBef>
            </a:pPr>
            <a:r>
              <a:rPr lang="nl-NL" smtClean="0">
                <a:latin typeface="Arial" pitchFamily="84" charset="0"/>
              </a:rPr>
              <a:t>Also compare to own small yoyo</a:t>
            </a:r>
          </a:p>
          <a:p>
            <a:pPr>
              <a:spcBef>
                <a:spcPct val="0"/>
              </a:spcBef>
            </a:pPr>
            <a:r>
              <a:rPr lang="nl-NL" smtClean="0">
                <a:latin typeface="Arial" pitchFamily="84" charset="0"/>
              </a:rPr>
              <a:t>observation 1: perhaps m is irrelevant, since 1st and 3rd experiment give same a with different m’s</a:t>
            </a:r>
          </a:p>
          <a:p>
            <a:pPr>
              <a:spcBef>
                <a:spcPct val="0"/>
              </a:spcBef>
            </a:pPr>
            <a:r>
              <a:rPr lang="nl-NL" smtClean="0">
                <a:latin typeface="Arial" pitchFamily="84" charset="0"/>
              </a:rPr>
              <a:t>observation 2: perhaps ratio r1/r2 is the only thing that matters, because 1st and 4th experiment give same a with different r1 and r2, but the same r1/r2</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B3F55A2E-D4E6-4720-A7C8-6761CC721D21}" type="slidenum">
              <a:rPr lang="en-US" sz="1200"/>
              <a:pPr algn="r" defTabSz="931863" eaLnBrk="0" hangingPunct="0"/>
              <a:t>14</a:t>
            </a:fld>
            <a:endParaRPr lang="en-US" sz="1200"/>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Stipulate that the suggestion to look at the ratio r2/r1 is ‘sheer luck’. Also, the idea to ignore m is sheer luck (although from dimension analysis it is obvious)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77FE78FD-0BD9-4ACD-BAD2-3635A1DB3E1B}" type="slidenum">
              <a:rPr lang="en-US" sz="1200"/>
              <a:pPr algn="r" defTabSz="931863" eaLnBrk="0" hangingPunct="0"/>
              <a:t>15</a:t>
            </a:fld>
            <a:endParaRPr lang="en-US" sz="1200"/>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latin typeface="Arial" pitchFamily="8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FFCC82B3-9189-40DD-9DBE-273582CFFE54}" type="slidenum">
              <a:rPr lang="en-US" sz="1200"/>
              <a:pPr algn="r" defTabSz="931863" eaLnBrk="0" hangingPunct="0"/>
              <a:t>16</a:t>
            </a:fld>
            <a:endParaRPr lang="en-US" sz="1200"/>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5B0EFE9D-B408-42FA-8373-EB1DB68FB6B4}" type="slidenum">
              <a:rPr lang="en-US" sz="1200"/>
              <a:pPr algn="r" defTabSz="931863" eaLnBrk="0" hangingPunct="0"/>
              <a:t>17</a:t>
            </a:fld>
            <a:endParaRPr lang="en-US" sz="1200"/>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440602C1-779D-4B01-8C08-5AE95D47352A}" type="slidenum">
              <a:rPr lang="en-US" sz="1200"/>
              <a:pPr algn="r" defTabSz="931863" eaLnBrk="0" hangingPunct="0"/>
              <a:t>18</a:t>
            </a:fld>
            <a:endParaRPr lang="en-US" sz="1200"/>
          </a:p>
        </p:txBody>
      </p:sp>
      <p:sp>
        <p:nvSpPr>
          <p:cNvPr id="450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latin typeface="Arial" pitchFamily="8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440602C1-779D-4B01-8C08-5AE95D47352A}" type="slidenum">
              <a:rPr lang="en-US" sz="1200"/>
              <a:pPr algn="r" defTabSz="931863" eaLnBrk="0" hangingPunct="0"/>
              <a:t>19</a:t>
            </a:fld>
            <a:endParaRPr lang="en-US" sz="1200"/>
          </a:p>
        </p:txBody>
      </p:sp>
      <p:sp>
        <p:nvSpPr>
          <p:cNvPr id="450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dirty="0" smtClean="0">
              <a:latin typeface="Arial" pitchFamily="8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C4F4CB18-CE9B-4A2B-BE6B-A1031303CCCE}" type="slidenum">
              <a:rPr lang="en-US" sz="1200"/>
              <a:pPr algn="r" defTabSz="931863" eaLnBrk="0" hangingPunct="0"/>
              <a:t>2</a:t>
            </a:fld>
            <a:endParaRPr lang="en-US" sz="1200"/>
          </a:p>
        </p:txBody>
      </p:sp>
      <p:sp>
        <p:nvSpPr>
          <p:cNvPr id="163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As everybody knows, entering a fairy tale castle can be quite a challenge. The gate keeper, commonly a trained body builder with bad manners and little patience, asks three questions, and only when all three are answered correctly, the visitor may enter. In our case, the fairy tale castle is the purpose of the mathematical model we intend to develop. This purpose may be hidden, and we may need to put effort in unveiling it. Three questions will help us in doing so.</a:t>
            </a:r>
          </a:p>
          <a:p>
            <a:pPr>
              <a:spcBef>
                <a:spcPct val="0"/>
              </a:spcBef>
            </a:pPr>
            <a:endParaRPr lang="nl-NL" smtClean="0">
              <a:latin typeface="Arial" pitchFamily="84" charset="0"/>
            </a:endParaRPr>
          </a:p>
          <a:p>
            <a:pPr>
              <a:spcBef>
                <a:spcPct val="0"/>
              </a:spcBef>
            </a:pPr>
            <a:endParaRPr lang="nl-NL" smtClean="0">
              <a:latin typeface="Arial" pitchFamily="8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0AA53FB8-36DB-4E83-BF13-1CACE364049A}" type="slidenum">
              <a:rPr lang="en-US" sz="1200"/>
              <a:pPr algn="r" defTabSz="931863" eaLnBrk="0" hangingPunct="0"/>
              <a:t>20</a:t>
            </a:fld>
            <a:endParaRPr lang="en-US" sz="1200"/>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latin typeface="Arial" pitchFamily="8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45A69B14-D0E1-4770-87C6-6AC4DA9484F7}" type="slidenum">
              <a:rPr lang="en-US" sz="1200"/>
              <a:pPr algn="r" defTabSz="931863" eaLnBrk="0" hangingPunct="0"/>
              <a:t>21</a:t>
            </a:fld>
            <a:endParaRPr lang="en-US" sz="1200"/>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latin typeface="Arial" pitchFamily="8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8B55DF13-3B8C-4702-B10F-7F67567D4789}" type="slidenum">
              <a:rPr lang="en-US" sz="1200"/>
              <a:pPr algn="r" defTabSz="931863" eaLnBrk="0" hangingPunct="0"/>
              <a:t>22</a:t>
            </a:fld>
            <a:endParaRPr lang="en-US" sz="1200"/>
          </a:p>
        </p:txBody>
      </p:sp>
      <p:sp>
        <p:nvSpPr>
          <p:cNvPr id="512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latin typeface="Arial" pitchFamily="8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24A363EE-C1EC-4974-B5A4-A65DCD698FCB}" type="slidenum">
              <a:rPr lang="en-US" sz="1200"/>
              <a:pPr algn="r" defTabSz="931863" eaLnBrk="0" hangingPunct="0"/>
              <a:t>23</a:t>
            </a:fld>
            <a:endParaRPr lang="en-US" sz="1200"/>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latin typeface="Arial" pitchFamily="8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9ABFB135-F635-48E6-BB91-EAD0F377C10B}" type="slidenum">
              <a:rPr lang="en-US" sz="1200"/>
              <a:pPr algn="r" defTabSz="931863" eaLnBrk="0" hangingPunct="0"/>
              <a:t>24</a:t>
            </a:fld>
            <a:endParaRPr lang="en-US" sz="1200"/>
          </a:p>
        </p:txBody>
      </p:sp>
      <p:sp>
        <p:nvSpPr>
          <p:cNvPr id="552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2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6885CDA2-1ED7-48C1-9CF5-5319DE2DE892}" type="slidenum">
              <a:rPr lang="en-US" sz="1200"/>
              <a:pPr algn="r" defTabSz="931863" eaLnBrk="0" hangingPunct="0"/>
              <a:t>25</a:t>
            </a:fld>
            <a:endParaRPr lang="en-US" sz="1200"/>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5460CCED-34B2-4F33-8321-9EA836D16C2D}" type="slidenum">
              <a:rPr lang="en-US" sz="1200"/>
              <a:pPr algn="r" defTabSz="931863" eaLnBrk="0" hangingPunct="0"/>
              <a:t>26</a:t>
            </a:fld>
            <a:endParaRPr lang="en-US" sz="1200"/>
          </a:p>
        </p:txBody>
      </p:sp>
      <p:sp>
        <p:nvSpPr>
          <p:cNvPr id="593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latin typeface="Arial" pitchFamily="8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50E9E766-D5E5-488E-8E3F-E2329D5B74E3}" type="slidenum">
              <a:rPr lang="en-US" sz="1200"/>
              <a:pPr algn="r" defTabSz="931863" eaLnBrk="0" hangingPunct="0"/>
              <a:t>27</a:t>
            </a:fld>
            <a:endParaRPr lang="en-US" sz="1200"/>
          </a:p>
        </p:txBody>
      </p:sp>
      <p:sp>
        <p:nvSpPr>
          <p:cNvPr id="614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latin typeface="Arial" pitchFamily="8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39B7D2EC-444C-4FF4-8B6A-CFE2C8EAD48E}" type="slidenum">
              <a:rPr lang="en-US" sz="1200"/>
              <a:pPr algn="r" defTabSz="931863" eaLnBrk="0" hangingPunct="0"/>
              <a:t>28</a:t>
            </a:fld>
            <a:endParaRPr lang="en-US" sz="1200"/>
          </a:p>
        </p:txBody>
      </p:sp>
      <p:sp>
        <p:nvSpPr>
          <p:cNvPr id="634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latin typeface="Arial" pitchFamily="8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DBC39D06-F27D-4A7D-B97A-54986AA3C342}" type="slidenum">
              <a:rPr lang="en-US" sz="1200"/>
              <a:pPr algn="r" defTabSz="931863" eaLnBrk="0" hangingPunct="0"/>
              <a:t>3</a:t>
            </a:fld>
            <a:endParaRPr lang="en-US" sz="1200"/>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The first question is: is there something to choose, and if so: what? In the menu and agenda examples we saw earlier, it is obvious that choosing is essential for working with the models. These models are all about chosing.  For mathematical models, such as those used in compiling weather maps, however, there are no free inputs: the user of a weather model is not in a position to express his preferences for one weather type over another. On the other hand, a flight simulator – which is essentially a mathematical model of the movements of an aircraft - offers an imitated control lever and other input devices to manoeuvre the plane. Some models help to make decisions by showing the consequences of various options before one of them is effectuated. A designer of electronic equipment, for instance, may use a model to seek which type of transistor he should use in order to achieve a desired amplification gain.</a:t>
            </a:r>
          </a:p>
          <a:p>
            <a:pPr>
              <a:spcBef>
                <a:spcPct val="0"/>
              </a:spcBef>
            </a:pPr>
            <a:endParaRPr lang="nl-NL" smtClean="0">
              <a:latin typeface="Arial" pitchFamily="84" charset="0"/>
            </a:endParaRPr>
          </a:p>
          <a:p>
            <a:pPr>
              <a:spcBef>
                <a:spcPct val="0"/>
              </a:spcBef>
            </a:pPr>
            <a:endParaRPr lang="nl-NL" smtClean="0">
              <a:latin typeface="Arial" pitchFamily="8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8DC4E972-7F45-42B2-A4CB-EDE3BC63B2DE}" type="slidenum">
              <a:rPr lang="en-US" sz="1200"/>
              <a:pPr algn="r" defTabSz="931863" eaLnBrk="0" hangingPunct="0"/>
              <a:t>4</a:t>
            </a:fld>
            <a:endParaRPr lang="en-US" sz="1200"/>
          </a:p>
        </p:txBody>
      </p:sp>
      <p:sp>
        <p:nvSpPr>
          <p:cNvPr id="20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The second question is: should the model produce any numerical output, and if so, what should the numbers mean? A model that predicts when, say, we will run out of fossile fuel is next to worthless if it cannot give an expected date. The film agenda gives information about the starting time and the length of each of the films, which are also examples of numerical output. A model that should convince us that a railroad signaling system is safe, however, is supposed only to report ‘false’ if  a potentially dangerous configuration is detected and ‘true’ otherwise. Notice: even if a mathematical model is not set up for its numerical output, it still may deal with numerical values internally</a:t>
            </a:r>
          </a:p>
          <a:p>
            <a:pPr>
              <a:spcBef>
                <a:spcPct val="0"/>
              </a:spcBef>
            </a:pPr>
            <a:endParaRPr lang="nl-NL" smtClean="0">
              <a:latin typeface="Arial" pitchFamily="84" charset="0"/>
            </a:endParaRPr>
          </a:p>
          <a:p>
            <a:pPr>
              <a:spcBef>
                <a:spcPct val="0"/>
              </a:spcBef>
            </a:pPr>
            <a:endParaRPr lang="nl-NL" smtClean="0">
              <a:latin typeface="Arial" pitchFamily="8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A888F174-A06B-49C1-B3D4-EC2080DE1502}" type="slidenum">
              <a:rPr lang="en-US" sz="1200"/>
              <a:pPr algn="r" defTabSz="931863" eaLnBrk="0" hangingPunct="0"/>
              <a:t>5</a:t>
            </a:fld>
            <a:endParaRPr lang="en-US" sz="1200"/>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The third and last question is: should the model yield knowledge or value, and what knowledge or what value should be obtained? A model, for instance, used by a company to help decide what amount of products should be manufactured aims to optimize the profit of that company. Profit is an example of value, and so are safety, comfort, health, sustainability (in the form of produced waste or consumed energy), et cetera. On the other hand, the ancient Greek mathematician Eratosthenes set up a model involving the earth, sun rays and shadows to find the radius of the earth. The outcome of this model was a novel piece of knowledge, but it did not give rise to any economical or social value. The menu and film agenda models we saw earlier are there to help obtaining a helathy and teasty meal, and an entertaining evening. These also are values rather than fragments of knowledge.</a:t>
            </a:r>
          </a:p>
          <a:p>
            <a:pPr>
              <a:spcBef>
                <a:spcPct val="0"/>
              </a:spcBef>
            </a:pPr>
            <a:endParaRPr lang="nl-NL" smtClean="0">
              <a:latin typeface="Arial" pitchFamily="84" charset="0"/>
            </a:endParaRPr>
          </a:p>
          <a:p>
            <a:pPr>
              <a:spcBef>
                <a:spcPct val="0"/>
              </a:spcBef>
            </a:pPr>
            <a:endParaRPr lang="nl-NL" smtClean="0">
              <a:latin typeface="Arial" pitchFamily="8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A888F174-A06B-49C1-B3D4-EC2080DE1502}" type="slidenum">
              <a:rPr lang="en-US" sz="1200"/>
              <a:pPr algn="r" defTabSz="931863" eaLnBrk="0" hangingPunct="0"/>
              <a:t>6</a:t>
            </a:fld>
            <a:endParaRPr lang="en-US" sz="1200"/>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The third and last question is: should the model yield knowledge or value, and what knowledge or what value should be obtained? A model, for instance, used by a company to help decide what amount of products should be manufactured aims to optimize the profit of that company. Profit is an example of value, and so are safety, comfort, health, sustainability (in the form of produced waste or consumed energy), et cetera. On the other hand, the ancient Greek mathematician Eratosthenes set up a model involving the earth, sun rays and shadows to find the radius of the earth. The outcome of this model was a novel piece of knowledge, but it did not give rise to any economical or social value. The menu and film agenda models we saw earlier are there to help obtaining a helathy and teasty meal, and an entertaining evening. These also are values rather than fragments of knowledge.</a:t>
            </a:r>
          </a:p>
          <a:p>
            <a:pPr>
              <a:spcBef>
                <a:spcPct val="0"/>
              </a:spcBef>
            </a:pPr>
            <a:endParaRPr lang="nl-NL" smtClean="0">
              <a:latin typeface="Arial" pitchFamily="84" charset="0"/>
            </a:endParaRPr>
          </a:p>
          <a:p>
            <a:pPr>
              <a:spcBef>
                <a:spcPct val="0"/>
              </a:spcBef>
            </a:pPr>
            <a:endParaRPr lang="nl-NL" smtClean="0">
              <a:latin typeface="Arial" pitchFamily="8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F4F1D276-E4C9-4AF9-97B4-2D55AC6B5A66}" type="slidenum">
              <a:rPr lang="en-US" sz="1200"/>
              <a:pPr algn="r" defTabSz="931863" eaLnBrk="0" hangingPunct="0"/>
              <a:t>7</a:t>
            </a:fld>
            <a:endParaRPr lang="en-US" sz="1200"/>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Remember that, prior to answering these questions, you should be aware of the stakeholders for whom the model is intended.</a:t>
            </a:r>
          </a:p>
          <a:p>
            <a:pPr>
              <a:spcBef>
                <a:spcPct val="0"/>
              </a:spcBef>
            </a:pPr>
            <a:r>
              <a:rPr lang="nl-NL" smtClean="0">
                <a:latin typeface="Arial" pitchFamily="84" charset="0"/>
              </a:rPr>
              <a:t>In most cases, modeling will be intended to serve one of the purposes to be discussed next.</a:t>
            </a:r>
          </a:p>
          <a:p>
            <a:pPr>
              <a:spcBef>
                <a:spcPct val="0"/>
              </a:spcBef>
            </a:pPr>
            <a:endParaRPr lang="nl-NL" smtClean="0">
              <a:latin typeface="Arial" pitchFamily="84" charset="0"/>
            </a:endParaRPr>
          </a:p>
          <a:p>
            <a:pPr>
              <a:spcBef>
                <a:spcPct val="0"/>
              </a:spcBef>
            </a:pPr>
            <a:endParaRPr lang="nl-NL" smtClean="0">
              <a:latin typeface="Arial" pitchFamily="8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4F4CA263-6036-4ED5-9578-6B591F516865}" type="slidenum">
              <a:rPr lang="en-US" sz="1200"/>
              <a:pPr algn="r" defTabSz="931863" eaLnBrk="0" hangingPunct="0"/>
              <a:t>8</a:t>
            </a:fld>
            <a:endParaRPr lang="en-US" sz="1200"/>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The three questions allow 8 different combinations of answers. Most of these combinations correspond to purposes that often occur in practice. These purposes have specific names, seen in the table.  In the sequel we will explain each of these.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1435" tIns="45718" rIns="91435" bIns="45718" anchor="b">
            <a:prstTxWarp prst="textNoShape">
              <a:avLst/>
            </a:prstTxWarp>
          </a:bodyPr>
          <a:lstStyle/>
          <a:p>
            <a:pPr algn="r" defTabSz="931863" eaLnBrk="0" hangingPunct="0"/>
            <a:fld id="{AE8AD43E-A081-48B5-B97D-0BC537C3B2A3}" type="slidenum">
              <a:rPr lang="en-US" sz="1200"/>
              <a:pPr algn="r" defTabSz="931863" eaLnBrk="0" hangingPunct="0"/>
              <a:t>9</a:t>
            </a:fld>
            <a:endParaRPr lang="en-US" sz="1200"/>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nl-NL" smtClean="0">
                <a:latin typeface="Arial" pitchFamily="84"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0029951-0FC9-4F83-BFB3-7B29CC638687}" type="datetimeFigureOut">
              <a:rPr lang="en-GB"/>
              <a:pPr>
                <a:defRPr/>
              </a:pPr>
              <a:t>02/09/2013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A523A89-F060-4C55-BF97-4E651735D3B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13637DD-5994-4C52-82F2-F70FA8314E72}" type="datetimeFigureOut">
              <a:rPr lang="en-GB"/>
              <a:pPr>
                <a:defRPr/>
              </a:pPr>
              <a:t>02/09/2013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7224DB5-1DD0-4F12-B74A-8C1E81EFB0E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890DD6A-69D8-4C23-A32E-933A46061BBB}" type="datetimeFigureOut">
              <a:rPr lang="en-GB"/>
              <a:pPr>
                <a:defRPr/>
              </a:pPr>
              <a:t>02/09/2013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2C3CCBE-D005-47AA-A910-5EA7743E260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2C3D5F2-BF64-4259-BF1E-027CD97747AF}" type="datetimeFigureOut">
              <a:rPr lang="en-GB"/>
              <a:pPr>
                <a:defRPr/>
              </a:pPr>
              <a:t>02/09/2013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ED8AE73-051A-47DD-BE65-AD081CC290F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D8AC394-9B9D-4AE7-A937-BBD19E6FC124}" type="datetimeFigureOut">
              <a:rPr lang="en-GB"/>
              <a:pPr>
                <a:defRPr/>
              </a:pPr>
              <a:t>02/09/2013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F9E220B-F9C4-4557-A56C-03E0DD1D718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70DD8C64-CF7D-4595-954B-4C08E2037C3D}" type="datetimeFigureOut">
              <a:rPr lang="en-GB"/>
              <a:pPr>
                <a:defRPr/>
              </a:pPr>
              <a:t>02/09/2013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CC47E8E-0AE6-4263-83A5-8A649126896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EF14364-AD88-4A3D-AA5C-375A90E531B3}" type="datetimeFigureOut">
              <a:rPr lang="en-GB"/>
              <a:pPr>
                <a:defRPr/>
              </a:pPr>
              <a:t>02/09/2013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D1F1CFE-623E-4F0C-82A4-DD76AA6FEA2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F0696CC-CB50-45BD-AC17-7880FED14787}" type="datetimeFigureOut">
              <a:rPr lang="en-GB"/>
              <a:pPr>
                <a:defRPr/>
              </a:pPr>
              <a:t>02/09/2013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9BD817D-16D0-4E12-BDD0-09C331C8529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F47DBA-0756-4987-9ABD-3EFF6C67FD59}" type="datetimeFigureOut">
              <a:rPr lang="en-GB"/>
              <a:pPr>
                <a:defRPr/>
              </a:pPr>
              <a:t>02/09/2013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BC56610-DC05-4447-A4C5-AC566C7A22E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FBF36D-FDB1-4135-B827-F34186BAB679}" type="datetimeFigureOut">
              <a:rPr lang="en-GB"/>
              <a:pPr>
                <a:defRPr/>
              </a:pPr>
              <a:t>02/09/2013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27BCE02-B0F2-4C1C-B654-41E2F804E87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62CC65-67D0-4678-A9CC-4EC68D43CD04}" type="datetimeFigureOut">
              <a:rPr lang="en-GB"/>
              <a:pPr>
                <a:defRPr/>
              </a:pPr>
              <a:t>02/09/2013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1C8B655-23F5-4172-980A-39E31AE301A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Titelstijl van model bewerken</a:t>
            </a:r>
            <a:endParaRPr lang="en-GB"/>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Klik om de tekststijl van het model te bewerken</a:t>
            </a:r>
          </a:p>
          <a:p>
            <a:pPr lvl="1"/>
            <a:r>
              <a:rPr lang="en-US"/>
              <a:t>Tweede niveau</a:t>
            </a:r>
          </a:p>
          <a:p>
            <a:pPr lvl="2"/>
            <a:r>
              <a:rPr lang="en-US"/>
              <a:t>Derde niveau</a:t>
            </a:r>
          </a:p>
          <a:p>
            <a:pPr lvl="3"/>
            <a:r>
              <a:rPr lang="en-US"/>
              <a:t>Vierde niveau</a:t>
            </a:r>
          </a:p>
          <a:p>
            <a:pPr lvl="4"/>
            <a:r>
              <a:rPr lang="en-US"/>
              <a:t>Vijfde niveau</a:t>
            </a:r>
            <a:endParaRPr lang="en-GB"/>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9226747B-C17F-4145-B9D7-DECF2AB01EB6}" type="datetimeFigureOut">
              <a:rPr lang="en-GB"/>
              <a:pPr>
                <a:defRPr/>
              </a:pPr>
              <a:t>02/09/2013</a:t>
            </a:fld>
            <a:endParaRPr lang="en-GB"/>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80217EAB-5D69-4227-B79C-11C3C96E37F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ＭＳ Ｐゴシック" pitchFamily="84" charset="-128"/>
          <a:cs typeface="ＭＳ Ｐゴシック" pitchFamily="84" charset="-128"/>
        </a:defRPr>
      </a:lvl1pPr>
      <a:lvl2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2pPr>
      <a:lvl3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3pPr>
      <a:lvl4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4pPr>
      <a:lvl5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6pPr>
      <a:lvl7pPr marL="9144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7pPr>
      <a:lvl8pPr marL="13716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8pPr>
      <a:lvl9pPr marL="18288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9pPr>
    </p:titleStyle>
    <p:bodyStyle>
      <a:lvl1pPr marL="342900" indent="-342900" algn="l" rtl="0" fontAlgn="base">
        <a:spcBef>
          <a:spcPct val="20000"/>
        </a:spcBef>
        <a:spcAft>
          <a:spcPct val="0"/>
        </a:spcAft>
        <a:buFont typeface="Arial" pitchFamily="84" charset="0"/>
        <a:buChar char="•"/>
        <a:defRPr sz="32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w.a.m.v.overveld@tue.n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v.a.j.borghuis@tue.n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6azgCp-72JU"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1598613"/>
            <a:ext cx="7772400" cy="1101725"/>
          </a:xfrm>
        </p:spPr>
        <p:txBody>
          <a:bodyPr/>
          <a:lstStyle/>
          <a:p>
            <a:r>
              <a:rPr lang="en-GB" smtClean="0"/>
              <a:t>A core Course on Modeling</a:t>
            </a:r>
          </a:p>
        </p:txBody>
      </p:sp>
      <p:sp>
        <p:nvSpPr>
          <p:cNvPr id="3" name="Subtitle 2"/>
          <p:cNvSpPr>
            <a:spLocks noGrp="1"/>
          </p:cNvSpPr>
          <p:nvPr>
            <p:ph type="subTitle" idx="1"/>
          </p:nvPr>
        </p:nvSpPr>
        <p:spPr>
          <a:xfrm>
            <a:off x="1371600" y="2914650"/>
            <a:ext cx="6400800" cy="2228850"/>
          </a:xfrm>
        </p:spPr>
        <p:txBody>
          <a:bodyPr rtlCol="0">
            <a:normAutofit/>
          </a:bodyPr>
          <a:lstStyle/>
          <a:p>
            <a:pPr fontAlgn="auto">
              <a:spcAft>
                <a:spcPts val="0"/>
              </a:spcAft>
              <a:buFont typeface="Arial" pitchFamily="34" charset="0"/>
              <a:buNone/>
              <a:defRPr/>
            </a:pPr>
            <a:r>
              <a:rPr lang="nl-NL" sz="1600" dirty="0" err="1">
                <a:ea typeface="+mn-ea"/>
                <a:cs typeface="+mn-cs"/>
              </a:rPr>
              <a:t>Introduction</a:t>
            </a:r>
            <a:r>
              <a:rPr lang="nl-NL" sz="1600" dirty="0">
                <a:ea typeface="+mn-ea"/>
                <a:cs typeface="+mn-cs"/>
              </a:rPr>
              <a:t> </a:t>
            </a:r>
            <a:r>
              <a:rPr lang="nl-NL" sz="1600" dirty="0" err="1">
                <a:ea typeface="+mn-ea"/>
                <a:cs typeface="+mn-cs"/>
              </a:rPr>
              <a:t>to</a:t>
            </a:r>
            <a:r>
              <a:rPr lang="nl-NL" sz="1600" dirty="0">
                <a:ea typeface="+mn-ea"/>
                <a:cs typeface="+mn-cs"/>
              </a:rPr>
              <a:t> Modeling</a:t>
            </a:r>
          </a:p>
          <a:p>
            <a:pPr fontAlgn="auto">
              <a:spcAft>
                <a:spcPts val="0"/>
              </a:spcAft>
              <a:buFont typeface="Arial" pitchFamily="34" charset="0"/>
              <a:buNone/>
              <a:defRPr/>
            </a:pPr>
            <a:r>
              <a:rPr lang="nl-NL" sz="1600" dirty="0">
                <a:ea typeface="+mn-ea"/>
                <a:cs typeface="+mn-cs"/>
              </a:rPr>
              <a:t>0LAB0 0LBB0 0LCB0 </a:t>
            </a:r>
            <a:r>
              <a:rPr lang="nl-NL" sz="1600" dirty="0" smtClean="0">
                <a:ea typeface="+mn-ea"/>
                <a:cs typeface="+mn-cs"/>
              </a:rPr>
              <a:t>0LDB0</a:t>
            </a:r>
          </a:p>
          <a:p>
            <a:pPr fontAlgn="auto">
              <a:spcAft>
                <a:spcPts val="0"/>
              </a:spcAft>
              <a:buFont typeface="Arial" pitchFamily="34" charset="0"/>
              <a:buNone/>
              <a:defRPr/>
            </a:pPr>
            <a:r>
              <a:rPr lang="nl-NL" sz="1600" dirty="0" smtClean="0">
                <a:ea typeface="+mn-ea"/>
                <a:cs typeface="+mn-cs"/>
                <a:hlinkClick r:id="rId3"/>
              </a:rPr>
              <a:t>c.w.a.m.v.overveld@tue.nl</a:t>
            </a:r>
            <a:endParaRPr lang="nl-NL" sz="1600" dirty="0">
              <a:ea typeface="+mn-ea"/>
              <a:cs typeface="+mn-cs"/>
            </a:endParaRPr>
          </a:p>
          <a:p>
            <a:pPr fontAlgn="auto">
              <a:spcAft>
                <a:spcPts val="0"/>
              </a:spcAft>
              <a:buFont typeface="Arial" pitchFamily="34" charset="0"/>
              <a:buNone/>
              <a:defRPr/>
            </a:pPr>
            <a:r>
              <a:rPr lang="nl-NL" sz="1600" dirty="0" smtClean="0">
                <a:ea typeface="+mn-ea"/>
                <a:cs typeface="+mn-cs"/>
                <a:hlinkClick r:id="rId4"/>
              </a:rPr>
              <a:t>v.a.j.borghuis@tue.nl</a:t>
            </a:r>
            <a:r>
              <a:rPr lang="nl-NL" sz="1600" dirty="0" smtClean="0">
                <a:ea typeface="+mn-ea"/>
                <a:cs typeface="+mn-cs"/>
              </a:rPr>
              <a:t> </a:t>
            </a:r>
          </a:p>
          <a:p>
            <a:pPr fontAlgn="auto">
              <a:spcAft>
                <a:spcPts val="0"/>
              </a:spcAft>
              <a:buFont typeface="Arial" pitchFamily="34" charset="0"/>
              <a:buNone/>
              <a:defRPr/>
            </a:pPr>
            <a:endParaRPr lang="nl-NL" sz="1600" dirty="0">
              <a:ea typeface="+mn-ea"/>
              <a:cs typeface="+mn-cs"/>
            </a:endParaRPr>
          </a:p>
          <a:p>
            <a:pPr fontAlgn="auto">
              <a:spcAft>
                <a:spcPts val="0"/>
              </a:spcAft>
              <a:buFont typeface="Arial" pitchFamily="34" charset="0"/>
              <a:buNone/>
              <a:defRPr/>
            </a:pPr>
            <a:r>
              <a:rPr lang="nl-NL" sz="1600" dirty="0" smtClean="0">
                <a:ea typeface="+mn-ea"/>
                <a:cs typeface="+mn-cs"/>
              </a:rPr>
              <a:t>S.3</a:t>
            </a:r>
            <a:endParaRPr lang="en-US" sz="1600" dirty="0">
              <a:ea typeface="+mn-ea"/>
              <a:cs typeface="+mn-cs"/>
            </a:endParaRPr>
          </a:p>
          <a:p>
            <a:pPr fontAlgn="auto">
              <a:spcAft>
                <a:spcPts val="0"/>
              </a:spcAft>
              <a:buFont typeface="Arial" pitchFamily="34" charset="0"/>
              <a:buNone/>
              <a:defRPr/>
            </a:pPr>
            <a:endParaRPr lang="nl-NL" dirty="0">
              <a:ea typeface="+mn-ea"/>
              <a:cs typeface="+mn-cs"/>
            </a:endParaRPr>
          </a:p>
          <a:p>
            <a:pPr fontAlgn="auto">
              <a:spcAft>
                <a:spcPts val="0"/>
              </a:spcAft>
              <a:buFont typeface="Arial" pitchFamily="34" charset="0"/>
              <a:buNone/>
              <a:defRPr/>
            </a:pPr>
            <a:endParaRPr lang="en-GB" dirty="0">
              <a:ea typeface="+mn-ea"/>
              <a:cs typeface="+mn-cs"/>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9"/>
          <p:cNvSpPr txBox="1">
            <a:spLocks noChangeArrowheads="1"/>
          </p:cNvSpPr>
          <p:nvPr/>
        </p:nvSpPr>
        <p:spPr bwMode="auto">
          <a:xfrm>
            <a:off x="194400" y="914400"/>
            <a:ext cx="8064500" cy="2954655"/>
          </a:xfrm>
          <a:prstGeom prst="rect">
            <a:avLst/>
          </a:prstGeom>
          <a:noFill/>
          <a:ln w="9525">
            <a:noFill/>
            <a:miter lim="800000"/>
            <a:headEnd/>
            <a:tailEnd/>
          </a:ln>
        </p:spPr>
        <p:txBody>
          <a:bodyPr lIns="0" tIns="0" rIns="0" bIns="0">
            <a:prstTxWarp prst="textNoShape">
              <a:avLst/>
            </a:prstTxWarp>
            <a:spAutoFit/>
          </a:bodyPr>
          <a:lstStyle/>
          <a:p>
            <a:pPr marL="457200" indent="-457200">
              <a:spcBef>
                <a:spcPts val="0"/>
              </a:spcBef>
              <a:buAutoNum type="arabicPeriod"/>
            </a:pPr>
            <a:r>
              <a:rPr lang="nl-NL" sz="2400" dirty="0" err="1" smtClean="0">
                <a:solidFill>
                  <a:schemeClr val="bg1"/>
                </a:solidFill>
                <a:effectLst>
                  <a:outerShdw blurRad="38100" dist="38100" dir="2700000" algn="tl">
                    <a:srgbClr val="000000">
                      <a:alpha val="43137"/>
                    </a:srgbClr>
                  </a:outerShdw>
                </a:effectLst>
                <a:latin typeface="+mn-lt"/>
              </a:rPr>
              <a:t>Why</a:t>
            </a:r>
            <a:r>
              <a:rPr lang="nl-NL" sz="2400" dirty="0" smtClean="0">
                <a:solidFill>
                  <a:schemeClr val="bg1"/>
                </a:solidFill>
                <a:effectLst>
                  <a:outerShdw blurRad="38100" dist="38100" dir="2700000" algn="tl">
                    <a:srgbClr val="000000">
                      <a:alpha val="43137"/>
                    </a:srgbClr>
                  </a:outerShdw>
                </a:effectLst>
                <a:latin typeface="+mn-lt"/>
              </a:rPr>
              <a:t> </a:t>
            </a:r>
            <a:r>
              <a:rPr lang="nl-NL" sz="2400" dirty="0">
                <a:solidFill>
                  <a:schemeClr val="bg1"/>
                </a:solidFill>
                <a:effectLst>
                  <a:outerShdw blurRad="38100" dist="38100" dir="2700000" algn="tl">
                    <a:srgbClr val="000000">
                      <a:alpha val="43137"/>
                    </a:srgbClr>
                  </a:outerShdw>
                </a:effectLst>
                <a:latin typeface="+mn-lt"/>
              </a:rPr>
              <a:t>does a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a:t>
            </a:r>
            <a:r>
              <a:rPr lang="nl-NL" sz="2400" dirty="0" smtClean="0">
                <a:solidFill>
                  <a:schemeClr val="bg1"/>
                </a:solidFill>
                <a:effectLst>
                  <a:outerShdw blurRad="38100" dist="38100" dir="2700000" algn="tl">
                    <a:srgbClr val="000000">
                      <a:alpha val="43137"/>
                    </a:srgbClr>
                  </a:outerShdw>
                </a:effectLst>
                <a:latin typeface="+mn-lt"/>
              </a:rPr>
              <a:t>...</a:t>
            </a:r>
          </a:p>
          <a:p>
            <a:pPr marL="457200" indent="-457200">
              <a:spcBef>
                <a:spcPts val="0"/>
              </a:spcBef>
              <a:buAutoNum type="arabicPeriod"/>
            </a:pP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climb</a:t>
            </a:r>
            <a:r>
              <a:rPr lang="nl-NL" sz="2400" dirty="0">
                <a:solidFill>
                  <a:schemeClr val="bg1"/>
                </a:solidFill>
                <a:effectLst>
                  <a:outerShdw blurRad="38100" dist="38100" dir="2700000" algn="tl">
                    <a:srgbClr val="000000">
                      <a:alpha val="43137"/>
                    </a:srgbClr>
                  </a:outerShdw>
                </a:effectLst>
                <a:latin typeface="+mn-lt"/>
              </a:rPr>
              <a:t> the </a:t>
            </a:r>
            <a:r>
              <a:rPr lang="nl-NL" sz="2400" dirty="0" err="1">
                <a:solidFill>
                  <a:schemeClr val="bg1"/>
                </a:solidFill>
                <a:effectLst>
                  <a:outerShdw blurRad="38100" dist="38100" dir="2700000" algn="tl">
                    <a:srgbClr val="000000">
                      <a:alpha val="43137"/>
                    </a:srgbClr>
                  </a:outerShdw>
                </a:effectLst>
                <a:latin typeface="+mn-lt"/>
              </a:rPr>
              <a:t>rope</a:t>
            </a:r>
            <a:r>
              <a:rPr lang="nl-NL" sz="2400" dirty="0">
                <a:solidFill>
                  <a:schemeClr val="bg1"/>
                </a:solidFill>
                <a:effectLst>
                  <a:outerShdw blurRad="38100" dist="38100" dir="2700000" algn="tl">
                    <a:srgbClr val="000000">
                      <a:alpha val="43137"/>
                    </a:srgbClr>
                  </a:outerShdw>
                </a:effectLst>
                <a:latin typeface="+mn-lt"/>
              </a:rPr>
              <a:t>?</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go down slower </a:t>
            </a:r>
            <a:r>
              <a:rPr lang="nl-NL" sz="2400" dirty="0" err="1">
                <a:solidFill>
                  <a:schemeClr val="bg1"/>
                </a:solidFill>
                <a:effectLst>
                  <a:outerShdw blurRad="38100" dist="38100" dir="2700000" algn="tl">
                    <a:srgbClr val="000000">
                      <a:alpha val="43137"/>
                    </a:srgbClr>
                  </a:outerShdw>
                </a:effectLst>
                <a:latin typeface="+mn-lt"/>
              </a:rPr>
              <a:t>than</a:t>
            </a:r>
            <a:r>
              <a:rPr lang="nl-NL" sz="2400" dirty="0">
                <a:solidFill>
                  <a:schemeClr val="bg1"/>
                </a:solidFill>
                <a:effectLst>
                  <a:outerShdw blurRad="38100" dist="38100" dir="2700000" algn="tl">
                    <a:srgbClr val="000000">
                      <a:alpha val="43137"/>
                    </a:srgbClr>
                  </a:outerShdw>
                </a:effectLst>
                <a:latin typeface="+mn-lt"/>
              </a:rPr>
              <a:t> with 9.8 m/s</a:t>
            </a:r>
            <a:r>
              <a:rPr lang="nl-NL" sz="2400" baseline="30000" dirty="0">
                <a:solidFill>
                  <a:schemeClr val="bg1"/>
                </a:solidFill>
                <a:effectLst>
                  <a:outerShdw blurRad="38100" dist="38100" dir="2700000" algn="tl">
                    <a:srgbClr val="000000">
                      <a:alpha val="43137"/>
                    </a:srgbClr>
                  </a:outerShdw>
                </a:effectLst>
                <a:latin typeface="+mn-lt"/>
              </a:rPr>
              <a:t>2</a:t>
            </a:r>
            <a:r>
              <a:rPr lang="nl-NL" sz="2400" dirty="0">
                <a:solidFill>
                  <a:schemeClr val="bg1"/>
                </a:solidFill>
                <a:effectLst>
                  <a:outerShdw blurRad="38100" dist="38100" dir="2700000" algn="tl">
                    <a:srgbClr val="000000">
                      <a:alpha val="43137"/>
                    </a:srgbClr>
                  </a:outerShdw>
                </a:effectLst>
                <a:latin typeface="+mn-l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attract</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so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much</a:t>
            </a:r>
            <a:r>
              <a:rPr lang="nl-NL" sz="2400" dirty="0">
                <a:solidFill>
                  <a:schemeClr val="bg1"/>
                </a:solidFill>
                <a:effectLst>
                  <a:outerShdw blurRad="38100" dist="38100" dir="2700000" algn="tl">
                    <a:srgbClr val="000000">
                      <a:alpha val="43137"/>
                    </a:srgbClr>
                  </a:outerShdw>
                </a:effectLst>
                <a:latin typeface="+mn-lt"/>
              </a:rPr>
              <a:t> fans</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Times" pitchFamily="84" charset="0"/>
              <a:buChar char="•"/>
            </a:pP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r>
              <a:rPr lang="nl-NL" sz="2400" b="1" u="sng" dirty="0" err="1">
                <a:solidFill>
                  <a:schemeClr val="bg1"/>
                </a:solidFill>
                <a:effectLst>
                  <a:outerShdw blurRad="38100" dist="38100" dir="2700000" algn="tl">
                    <a:srgbClr val="000000">
                      <a:alpha val="43137"/>
                    </a:srgbClr>
                  </a:outerShdw>
                </a:effectLst>
                <a:latin typeface="+mn-lt"/>
              </a:rPr>
              <a:t>Explanation</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why</a:t>
            </a:r>
            <a:r>
              <a:rPr lang="nl-NL" sz="2400" dirty="0">
                <a:solidFill>
                  <a:schemeClr val="bg1"/>
                </a:solidFill>
                <a:effectLst>
                  <a:outerShdw blurRad="38100" dist="38100" dir="2700000" algn="tl">
                    <a:srgbClr val="000000">
                      <a:alpha val="43137"/>
                    </a:srgbClr>
                  </a:outerShdw>
                </a:effectLst>
                <a:latin typeface="+mn-lt"/>
              </a:rPr>
              <a:t> is </a:t>
            </a:r>
            <a:r>
              <a:rPr lang="nl-NL" sz="2400" dirty="0" err="1">
                <a:solidFill>
                  <a:schemeClr val="bg1"/>
                </a:solidFill>
                <a:effectLst>
                  <a:outerShdw blurRad="38100" dist="38100" dir="2700000" algn="tl">
                    <a:srgbClr val="000000">
                      <a:alpha val="43137"/>
                    </a:srgbClr>
                  </a:outerShdw>
                </a:effectLst>
                <a:latin typeface="+mn-lt"/>
              </a:rPr>
              <a:t>something</a:t>
            </a:r>
            <a:r>
              <a:rPr lang="nl-NL" sz="2400" dirty="0">
                <a:solidFill>
                  <a:schemeClr val="bg1"/>
                </a:solidFill>
                <a:effectLst>
                  <a:outerShdw blurRad="38100" dist="38100" dir="2700000" algn="tl">
                    <a:srgbClr val="000000">
                      <a:alpha val="43137"/>
                    </a:srgbClr>
                  </a:outerShdw>
                </a:effectLst>
                <a:latin typeface="+mn-lt"/>
              </a:rPr>
              <a:t> as </a:t>
            </a:r>
            <a:r>
              <a:rPr lang="nl-NL" sz="2400" dirty="0" err="1">
                <a:solidFill>
                  <a:schemeClr val="bg1"/>
                </a:solidFill>
                <a:effectLst>
                  <a:outerShdw blurRad="38100" dist="38100" dir="2700000" algn="tl">
                    <a:srgbClr val="000000">
                      <a:alpha val="43137"/>
                    </a:srgbClr>
                  </a:outerShdw>
                </a:effectLst>
                <a:latin typeface="+mn-lt"/>
              </a:rPr>
              <a:t>it</a:t>
            </a:r>
            <a:r>
              <a:rPr lang="nl-NL" sz="2400" dirty="0">
                <a:solidFill>
                  <a:schemeClr val="bg1"/>
                </a:solidFill>
                <a:effectLst>
                  <a:outerShdw blurRad="38100" dist="38100" dir="2700000" algn="tl">
                    <a:srgbClr val="000000">
                      <a:alpha val="43137"/>
                    </a:srgbClr>
                  </a:outerShdw>
                </a:effectLst>
                <a:latin typeface="+mn-lt"/>
              </a:rPr>
              <a:t> is?</a:t>
            </a:r>
          </a:p>
          <a:p>
            <a:pPr>
              <a:spcBef>
                <a:spcPts val="0"/>
              </a:spcBef>
              <a:buFont typeface="Arial" pitchFamily="84" charset="0"/>
              <a:buAutoNum type="arabicPeriod"/>
            </a:pPr>
            <a:endParaRPr lang="nl-NL" sz="2400" dirty="0">
              <a:effectLst>
                <a:outerShdw blurRad="38100" dist="38100" dir="2700000" algn="tl">
                  <a:srgbClr val="000000">
                    <a:alpha val="43137"/>
                  </a:srgbClr>
                </a:outerShdw>
              </a:effectLst>
              <a:latin typeface="+mn-l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2" name="Tekstvak 11"/>
          <p:cNvSpPr txBox="1"/>
          <p:nvPr/>
        </p:nvSpPr>
        <p:spPr>
          <a:xfrm>
            <a:off x="3203848" y="411510"/>
            <a:ext cx="5688632" cy="1938992"/>
          </a:xfrm>
          <a:prstGeom prst="rect">
            <a:avLst/>
          </a:prstGeom>
          <a:blipFill dpi="0" rotWithShape="1">
            <a:blip r:embed="rId4" cstate="print">
              <a:alphaModFix amt="59000"/>
            </a:blip>
            <a:srcRect/>
            <a:stretch>
              <a:fillRect/>
            </a:stretch>
          </a:blipFill>
          <a:ln w="127000">
            <a:solidFill>
              <a:schemeClr val="bg2">
                <a:lumMod val="75000"/>
              </a:schemeClr>
            </a:solidFill>
          </a:ln>
          <a:effectLst>
            <a:outerShdw blurRad="368300" dist="330200" dir="3300000" sx="102000" sy="102000" algn="ctr" rotWithShape="0">
              <a:srgbClr val="000000">
                <a:alpha val="60000"/>
              </a:srgbClr>
            </a:outerShdw>
            <a:reflection blurRad="6350" stA="50000" endA="300" endPos="90000" dist="50800" dir="5400000" sy="-100000" algn="bl" rotWithShape="0"/>
          </a:effectLst>
          <a:scene3d>
            <a:camera prst="orthographicFront"/>
            <a:lightRig rig="threePt" dir="t"/>
          </a:scene3d>
          <a:sp3d>
            <a:bevelT/>
          </a:sp3d>
        </p:spPr>
        <p:txBody>
          <a:bodyPr wrap="square" rtlCol="0">
            <a:spAutoFit/>
          </a:bodyPr>
          <a:lstStyle/>
          <a:p>
            <a:endParaRPr lang="nl-NL" sz="2400" dirty="0" smtClean="0">
              <a:solidFill>
                <a:schemeClr val="bg1"/>
              </a:solidFill>
              <a:effectLst>
                <a:outerShdw blurRad="38100" dist="38100" dir="2700000" algn="tl">
                  <a:srgbClr val="000000">
                    <a:alpha val="43137"/>
                  </a:srgbClr>
                </a:outerShdw>
              </a:effectLst>
            </a:endParaRPr>
          </a:p>
          <a:p>
            <a:r>
              <a:rPr lang="nl-NL" sz="2800" b="1" smtClean="0">
                <a:solidFill>
                  <a:schemeClr val="bg1"/>
                </a:solidFill>
                <a:effectLst>
                  <a:outerShdw blurRad="38100" dist="38100" dir="2700000" algn="tl">
                    <a:srgbClr val="000000">
                      <a:alpha val="43137"/>
                    </a:srgbClr>
                  </a:outerShdw>
                </a:effectLst>
              </a:rPr>
              <a:t>Why</a:t>
            </a:r>
            <a:r>
              <a:rPr lang="nl-NL" sz="2800" b="1" dirty="0" smtClean="0">
                <a:solidFill>
                  <a:schemeClr val="bg1"/>
                </a:solidFill>
                <a:effectLst>
                  <a:outerShdw blurRad="38100" dist="38100" dir="2700000" algn="tl">
                    <a:srgbClr val="000000">
                      <a:alpha val="43137"/>
                    </a:srgbClr>
                  </a:outerShdw>
                </a:effectLst>
              </a:rPr>
              <a:t> </a:t>
            </a:r>
            <a:r>
              <a:rPr lang="nl-NL" sz="2800" b="1" dirty="0" smtClean="0">
                <a:solidFill>
                  <a:schemeClr val="bg1"/>
                </a:solidFill>
                <a:effectLst>
                  <a:outerShdw blurRad="38100" dist="38100" dir="2700000" algn="tl">
                    <a:srgbClr val="000000">
                      <a:alpha val="43137"/>
                    </a:srgbClr>
                  </a:outerShdw>
                </a:effectLst>
              </a:rPr>
              <a:t>does a </a:t>
            </a:r>
            <a:r>
              <a:rPr lang="nl-NL" sz="2800" b="1" dirty="0" err="1" smtClean="0">
                <a:solidFill>
                  <a:schemeClr val="bg1"/>
                </a:solidFill>
                <a:effectLst>
                  <a:outerShdw blurRad="38100" dist="38100" dir="2700000" algn="tl">
                    <a:srgbClr val="000000">
                      <a:alpha val="43137"/>
                    </a:srgbClr>
                  </a:outerShdw>
                </a:effectLst>
              </a:rPr>
              <a:t>yoyo</a:t>
            </a:r>
            <a:r>
              <a:rPr lang="nl-NL" sz="2800" b="1" dirty="0" smtClean="0">
                <a:solidFill>
                  <a:schemeClr val="bg1"/>
                </a:solidFill>
                <a:effectLst>
                  <a:outerShdw blurRad="38100" dist="38100" dir="2700000" algn="tl">
                    <a:srgbClr val="000000">
                      <a:alpha val="43137"/>
                    </a:srgbClr>
                  </a:outerShdw>
                </a:effectLst>
              </a:rPr>
              <a:t> </a:t>
            </a:r>
            <a:r>
              <a:rPr lang="nl-NL" sz="2800" b="1" dirty="0" err="1" smtClean="0">
                <a:solidFill>
                  <a:schemeClr val="bg1"/>
                </a:solidFill>
                <a:effectLst>
                  <a:outerShdw blurRad="38100" dist="38100" dir="2700000" algn="tl">
                    <a:srgbClr val="000000">
                      <a:alpha val="43137"/>
                    </a:srgbClr>
                  </a:outerShdw>
                </a:effectLst>
              </a:rPr>
              <a:t>climb</a:t>
            </a:r>
            <a:r>
              <a:rPr lang="nl-NL" sz="2800" b="1" dirty="0" smtClean="0">
                <a:solidFill>
                  <a:schemeClr val="bg1"/>
                </a:solidFill>
                <a:effectLst>
                  <a:outerShdw blurRad="38100" dist="38100" dir="2700000" algn="tl">
                    <a:srgbClr val="000000">
                      <a:alpha val="43137"/>
                    </a:srgbClr>
                  </a:outerShdw>
                </a:effectLst>
              </a:rPr>
              <a:t> the </a:t>
            </a:r>
            <a:r>
              <a:rPr lang="nl-NL" sz="2800" b="1" dirty="0" err="1" smtClean="0">
                <a:solidFill>
                  <a:schemeClr val="bg1"/>
                </a:solidFill>
                <a:effectLst>
                  <a:outerShdw blurRad="38100" dist="38100" dir="2700000" algn="tl">
                    <a:srgbClr val="000000">
                      <a:alpha val="43137"/>
                    </a:srgbClr>
                  </a:outerShdw>
                </a:effectLst>
              </a:rPr>
              <a:t>rope</a:t>
            </a:r>
            <a:r>
              <a:rPr lang="nl-NL" sz="2800" b="1" dirty="0" smtClean="0">
                <a:solidFill>
                  <a:schemeClr val="bg1"/>
                </a:solidFill>
                <a:effectLst>
                  <a:outerShdw blurRad="38100" dist="38100" dir="2700000" algn="tl">
                    <a:srgbClr val="000000">
                      <a:alpha val="43137"/>
                    </a:srgbClr>
                  </a:outerShdw>
                </a:effectLst>
              </a:rPr>
              <a:t>?</a:t>
            </a:r>
          </a:p>
          <a:p>
            <a:endParaRPr lang="nl-NL" sz="2000" dirty="0" smtClean="0">
              <a:solidFill>
                <a:schemeClr val="bg1"/>
              </a:solidFill>
              <a:effectLst>
                <a:outerShdw blurRad="38100" dist="38100" dir="2700000" algn="tl">
                  <a:srgbClr val="000000">
                    <a:alpha val="43137"/>
                  </a:srgbClr>
                </a:outerShdw>
              </a:effectLst>
            </a:endParaRPr>
          </a:p>
          <a:p>
            <a:r>
              <a:rPr lang="nl-NL" sz="2000" dirty="0" smtClean="0">
                <a:solidFill>
                  <a:schemeClr val="bg1"/>
                </a:solidFill>
                <a:effectLst>
                  <a:outerShdw blurRad="38100" dist="38100" dir="2700000" algn="tl">
                    <a:srgbClr val="000000">
                      <a:alpha val="43137"/>
                    </a:srgbClr>
                  </a:outerShdw>
                </a:effectLst>
              </a:rPr>
              <a:t> </a:t>
            </a:r>
            <a:endParaRPr lang="en-US" sz="2000" dirty="0">
              <a:solidFill>
                <a:schemeClr val="bg1"/>
              </a:solidFill>
              <a:effectLst>
                <a:outerShdw blurRad="38100" dist="38100" dir="2700000" algn="tl">
                  <a:srgbClr val="000000">
                    <a:alpha val="43137"/>
                  </a:srgbClr>
                </a:outerShdw>
              </a:effectLst>
            </a:endParaRPr>
          </a:p>
        </p:txBody>
      </p:sp>
      <p:sp>
        <p:nvSpPr>
          <p:cNvPr id="13" name="Tekstvak 12"/>
          <p:cNvSpPr txBox="1"/>
          <p:nvPr/>
        </p:nvSpPr>
        <p:spPr>
          <a:xfrm>
            <a:off x="5220072" y="202754"/>
            <a:ext cx="1728192" cy="461665"/>
          </a:xfrm>
          <a:prstGeom prst="rect">
            <a:avLst/>
          </a:prstGeom>
          <a:gradFill flip="none" rotWithShape="1">
            <a:gsLst>
              <a:gs pos="0">
                <a:schemeClr val="bg2">
                  <a:lumMod val="75000"/>
                </a:schemeClr>
              </a:gs>
              <a:gs pos="38000">
                <a:schemeClr val="bg2">
                  <a:lumMod val="90000"/>
                </a:schemeClr>
              </a:gs>
              <a:gs pos="100000">
                <a:schemeClr val="bg2">
                  <a:lumMod val="50000"/>
                </a:schemeClr>
              </a:gs>
            </a:gsLst>
            <a:lin ang="5400000" scaled="1"/>
            <a:tileRect/>
          </a:gradFill>
          <a:effectLst>
            <a:outerShdw blurRad="508000" dist="152400" dir="4500000" sx="88000" sy="88000" algn="ctr" rotWithShape="0">
              <a:srgbClr val="000000">
                <a:alpha val="54000"/>
              </a:srgbClr>
            </a:outerShdw>
          </a:effectLst>
          <a:scene3d>
            <a:camera prst="obliqueTopLeft"/>
            <a:lightRig rig="threePt" dir="t"/>
          </a:scene3d>
          <a:sp3d>
            <a:bevelT prst="angle"/>
          </a:sp3d>
        </p:spPr>
        <p:txBody>
          <a:bodyPr wrap="square" rtlCol="0">
            <a:spAutoFit/>
          </a:bodyPr>
          <a:lstStyle/>
          <a:p>
            <a:pPr algn="ctr"/>
            <a:r>
              <a:rPr lang="nl-NL" sz="2400" b="1" dirty="0" smtClean="0">
                <a:solidFill>
                  <a:schemeClr val="bg1"/>
                </a:solidFill>
                <a:effectLst>
                  <a:outerShdw blurRad="38100" dist="38100" dir="2700000" algn="tl">
                    <a:srgbClr val="000000">
                      <a:alpha val="43137"/>
                    </a:srgbClr>
                  </a:outerShdw>
                </a:effectLst>
              </a:rPr>
              <a:t>QUIZ</a:t>
            </a:r>
            <a:endParaRPr lang="en-US" sz="2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86955088"/>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9"/>
          <p:cNvSpPr txBox="1">
            <a:spLocks noChangeArrowheads="1"/>
          </p:cNvSpPr>
          <p:nvPr/>
        </p:nvSpPr>
        <p:spPr bwMode="auto">
          <a:xfrm>
            <a:off x="194400" y="914400"/>
            <a:ext cx="8064500" cy="2954655"/>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rPr>
              <a:t>2. </a:t>
            </a:r>
            <a:r>
              <a:rPr lang="nl-NL" sz="2400" dirty="0" err="1">
                <a:solidFill>
                  <a:schemeClr val="bg1"/>
                </a:solidFill>
                <a:effectLst>
                  <a:outerShdw blurRad="38100" dist="38100" dir="2700000" algn="tl">
                    <a:srgbClr val="000000">
                      <a:alpha val="43137"/>
                    </a:srgbClr>
                  </a:outerShdw>
                </a:effectLst>
              </a:rPr>
              <a:t>When</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will</a:t>
            </a:r>
            <a:r>
              <a:rPr lang="nl-NL" sz="2400" dirty="0">
                <a:solidFill>
                  <a:schemeClr val="bg1"/>
                </a:solidFill>
                <a:effectLst>
                  <a:outerShdw blurRad="38100" dist="38100" dir="2700000" algn="tl">
                    <a:srgbClr val="000000">
                      <a:alpha val="43137"/>
                    </a:srgbClr>
                  </a:outerShdw>
                </a:effectLst>
              </a:rPr>
              <a:t> the </a:t>
            </a:r>
            <a:r>
              <a:rPr lang="nl-NL" sz="2400" dirty="0" err="1">
                <a:solidFill>
                  <a:schemeClr val="bg1"/>
                </a:solidFill>
                <a:effectLst>
                  <a:outerShdw blurRad="38100" dist="38100" dir="2700000" algn="tl">
                    <a:srgbClr val="000000">
                      <a:alpha val="43137"/>
                    </a:srgbClr>
                  </a:outerShdw>
                </a:effectLst>
              </a:rPr>
              <a:t>yoyo</a:t>
            </a:r>
            <a:r>
              <a:rPr lang="nl-NL" sz="2400" dirty="0">
                <a:solidFill>
                  <a:schemeClr val="bg1"/>
                </a:solidFill>
                <a:effectLst>
                  <a:outerShdw blurRad="38100" dist="38100" dir="2700000" algn="tl">
                    <a:srgbClr val="000000">
                      <a:alpha val="43137"/>
                    </a:srgbClr>
                  </a:outerShdw>
                </a:effectLst>
              </a:rPr>
              <a:t> </a:t>
            </a:r>
            <a:r>
              <a:rPr lang="nl-NL" sz="2400" dirty="0" smtClean="0">
                <a:solidFill>
                  <a:schemeClr val="bg1"/>
                </a:solidFill>
                <a:effectLst>
                  <a:outerShdw blurRad="38100" dist="38100" dir="2700000" algn="tl">
                    <a:srgbClr val="000000">
                      <a:alpha val="43137"/>
                    </a:srgbClr>
                  </a:outerShdw>
                </a:effectLs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reach</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its</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highest</a:t>
            </a:r>
            <a:r>
              <a:rPr lang="nl-NL" sz="2400" dirty="0">
                <a:solidFill>
                  <a:schemeClr val="bg1"/>
                </a:solidFill>
                <a:effectLst>
                  <a:outerShdw blurRad="38100" dist="38100" dir="2700000" algn="tl">
                    <a:srgbClr val="000000">
                      <a:alpha val="43137"/>
                    </a:srgbClr>
                  </a:outerShdw>
                </a:effectLst>
              </a:rPr>
              <a:t> point?</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stop </a:t>
            </a:r>
            <a:r>
              <a:rPr lang="nl-NL" sz="2400" dirty="0" err="1">
                <a:solidFill>
                  <a:schemeClr val="bg1"/>
                </a:solidFill>
                <a:effectLst>
                  <a:outerShdw blurRad="38100" dist="38100" dir="2700000" algn="tl">
                    <a:srgbClr val="000000">
                      <a:alpha val="43137"/>
                    </a:srgbClr>
                  </a:outerShdw>
                </a:effectLst>
              </a:rPr>
              <a:t>yoyoing</a:t>
            </a:r>
            <a:r>
              <a:rPr lang="nl-NL" sz="2400" dirty="0">
                <a:solidFill>
                  <a:schemeClr val="bg1"/>
                </a:solidFill>
                <a:effectLst>
                  <a:outerShdw blurRad="38100" dist="38100" dir="2700000" algn="tl">
                    <a:srgbClr val="000000">
                      <a:alpha val="43137"/>
                    </a:srgbClr>
                  </a:outerShdw>
                </a:effectLst>
              </a:rPr>
              <a:t>?</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get out of fashion</a:t>
            </a:r>
            <a:r>
              <a:rPr lang="nl-NL" sz="2400" dirty="0" smtClean="0">
                <a:solidFill>
                  <a:schemeClr val="bg1"/>
                </a:solidFill>
                <a:effectLst>
                  <a:outerShdw blurRad="38100" dist="38100" dir="2700000" algn="tl">
                    <a:srgbClr val="000000">
                      <a:alpha val="43137"/>
                    </a:srgbClr>
                  </a:outerShdw>
                </a:effectLst>
              </a:rPr>
              <a:t>?</a:t>
            </a:r>
          </a:p>
          <a:p>
            <a:pPr>
              <a:spcBef>
                <a:spcPts val="0"/>
              </a:spcBef>
              <a:buFont typeface="Times" pitchFamily="84" charset="0"/>
              <a:buChar char="•"/>
            </a:pPr>
            <a:endParaRPr lang="nl-NL" sz="2400" dirty="0">
              <a:solidFill>
                <a:schemeClr val="bg1"/>
              </a:solidFill>
              <a:effectLst>
                <a:outerShdw blurRad="38100" dist="38100" dir="2700000" algn="tl">
                  <a:srgbClr val="000000">
                    <a:alpha val="43137"/>
                  </a:srgbClr>
                </a:outerShdw>
              </a:effectLst>
            </a:endParaRPr>
          </a:p>
          <a:p>
            <a:pPr marL="0" lvl="1">
              <a:spcBef>
                <a:spcPts val="0"/>
              </a:spcBef>
              <a:buFont typeface="Times" pitchFamily="84" charset="0"/>
              <a:buNone/>
            </a:pPr>
            <a:r>
              <a:rPr lang="nl-NL" sz="2400" b="1" u="sng" dirty="0" err="1">
                <a:solidFill>
                  <a:schemeClr val="bg1"/>
                </a:solidFill>
                <a:effectLst>
                  <a:outerShdw blurRad="38100" dist="38100" dir="2700000" algn="tl">
                    <a:srgbClr val="000000">
                      <a:alpha val="43137"/>
                    </a:srgbClr>
                  </a:outerShdw>
                </a:effectLst>
              </a:rPr>
              <a:t>Prediction</a:t>
            </a:r>
            <a:r>
              <a:rPr lang="nl-NL" sz="2400" dirty="0">
                <a:solidFill>
                  <a:schemeClr val="bg1"/>
                </a:solidFill>
                <a:effectLst>
                  <a:outerShdw blurRad="38100" dist="38100" dir="2700000" algn="tl">
                    <a:srgbClr val="000000">
                      <a:alpha val="43137"/>
                    </a:srgbClr>
                  </a:outerShdw>
                </a:effectLst>
              </a:rPr>
              <a:t> (1): at </a:t>
            </a:r>
            <a:r>
              <a:rPr lang="nl-NL" sz="2400" dirty="0" err="1">
                <a:solidFill>
                  <a:schemeClr val="bg1"/>
                </a:solidFill>
                <a:effectLst>
                  <a:outerShdw blurRad="38100" dist="38100" dir="2700000" algn="tl">
                    <a:srgbClr val="000000">
                      <a:alpha val="43137"/>
                    </a:srgbClr>
                  </a:outerShdw>
                </a:effectLst>
              </a:rPr>
              <a:t>what</a:t>
            </a:r>
            <a:r>
              <a:rPr lang="nl-NL" sz="2400" dirty="0">
                <a:solidFill>
                  <a:schemeClr val="bg1"/>
                </a:solidFill>
                <a:effectLst>
                  <a:outerShdw blurRad="38100" dist="38100" dir="2700000" algn="tl">
                    <a:srgbClr val="000000">
                      <a:alpha val="43137"/>
                    </a:srgbClr>
                  </a:outerShdw>
                </a:effectLst>
              </a:rPr>
              <a:t> time </a:t>
            </a:r>
            <a:r>
              <a:rPr lang="nl-NL" sz="2400" dirty="0" err="1">
                <a:solidFill>
                  <a:schemeClr val="bg1"/>
                </a:solidFill>
                <a:effectLst>
                  <a:outerShdw blurRad="38100" dist="38100" dir="2700000" algn="tl">
                    <a:srgbClr val="000000">
                      <a:alpha val="43137"/>
                    </a:srgbClr>
                  </a:outerShdw>
                </a:effectLst>
              </a:rPr>
              <a:t>will</a:t>
            </a:r>
            <a:r>
              <a:rPr lang="nl-NL" sz="2400" dirty="0">
                <a:solidFill>
                  <a:schemeClr val="bg1"/>
                </a:solidFill>
                <a:effectLst>
                  <a:outerShdw blurRad="38100" dist="38100" dir="2700000" algn="tl">
                    <a:srgbClr val="000000">
                      <a:alpha val="43137"/>
                    </a:srgbClr>
                  </a:outerShdw>
                </a:effectLst>
              </a:rPr>
              <a:t> X happen?</a:t>
            </a:r>
          </a:p>
          <a:p>
            <a:pPr>
              <a:spcBef>
                <a:spcPts val="0"/>
              </a:spcBef>
              <a:buFont typeface="Arial" pitchFamily="84" charset="0"/>
              <a:buAutoNum type="arabicPeriod"/>
            </a:pPr>
            <a:endParaRPr lang="nl-NL" sz="2400" dirty="0">
              <a:effectLst>
                <a:outerShdw blurRad="38100" dist="38100" dir="2700000" algn="tl">
                  <a:srgbClr val="000000">
                    <a:alpha val="43137"/>
                  </a:srgbClr>
                </a:outerShdw>
              </a:effectLs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9"/>
          <p:cNvSpPr txBox="1">
            <a:spLocks noChangeArrowheads="1"/>
          </p:cNvSpPr>
          <p:nvPr/>
        </p:nvSpPr>
        <p:spPr bwMode="auto">
          <a:xfrm>
            <a:off x="194400" y="914400"/>
            <a:ext cx="8532812" cy="2585323"/>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3. </a:t>
            </a:r>
            <a:r>
              <a:rPr lang="nl-NL" sz="2400" dirty="0" err="1">
                <a:solidFill>
                  <a:schemeClr val="bg1"/>
                </a:solidFill>
                <a:effectLst>
                  <a:outerShdw blurRad="38100" dist="38100" dir="2700000" algn="tl">
                    <a:srgbClr val="000000">
                      <a:alpha val="43137"/>
                    </a:srgbClr>
                  </a:outerShdw>
                </a:effectLst>
                <a:latin typeface="+mn-lt"/>
              </a:rPr>
              <a:t>What</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will</a:t>
            </a:r>
            <a:r>
              <a:rPr lang="nl-NL" sz="2400" dirty="0">
                <a:solidFill>
                  <a:schemeClr val="bg1"/>
                </a:solidFill>
                <a:effectLst>
                  <a:outerShdw blurRad="38100" dist="38100" dir="2700000" algn="tl">
                    <a:srgbClr val="000000">
                      <a:alpha val="43137"/>
                    </a:srgbClr>
                  </a:outerShdw>
                </a:effectLst>
                <a:latin typeface="+mn-lt"/>
              </a:rPr>
              <a:t> happen </a:t>
            </a:r>
            <a:r>
              <a:rPr lang="nl-NL" sz="2400" dirty="0" err="1">
                <a:solidFill>
                  <a:schemeClr val="bg1"/>
                </a:solidFill>
                <a:effectLst>
                  <a:outerShdw blurRad="38100" dist="38100" dir="2700000" algn="tl">
                    <a:srgbClr val="000000">
                      <a:alpha val="43137"/>
                    </a:srgbClr>
                  </a:outerShdw>
                </a:effectLst>
                <a:latin typeface="+mn-lt"/>
              </a:rPr>
              <a:t>if</a:t>
            </a:r>
            <a:r>
              <a:rPr lang="nl-NL" sz="2400" dirty="0">
                <a:solidFill>
                  <a:schemeClr val="bg1"/>
                </a:solidFill>
                <a:effectLst>
                  <a:outerShdw blurRad="38100" dist="38100" dir="2700000" algn="tl">
                    <a:srgbClr val="000000">
                      <a:alpha val="43137"/>
                    </a:srgbClr>
                  </a:outerShdw>
                </a:effectLst>
                <a:latin typeface="+mn-lt"/>
              </a:rPr>
              <a:t> </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I pull up the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rope</a:t>
            </a:r>
            <a:r>
              <a:rPr lang="nl-NL" sz="2400" dirty="0">
                <a:solidFill>
                  <a:schemeClr val="bg1"/>
                </a:solidFill>
                <a:effectLst>
                  <a:outerShdw blurRad="38100" dist="38100" dir="2700000" algn="tl">
                    <a:srgbClr val="000000">
                      <a:alpha val="43137"/>
                    </a:srgbClr>
                  </a:outerShdw>
                </a:effectLst>
                <a:latin typeface="+mn-lt"/>
              </a:rPr>
              <a:t> later?</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the diameter of the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increases</a:t>
            </a:r>
            <a:r>
              <a:rPr lang="nl-NL" sz="2400" dirty="0">
                <a:solidFill>
                  <a:schemeClr val="bg1"/>
                </a:solidFill>
                <a:effectLst>
                  <a:outerShdw blurRad="38100" dist="38100" dir="2700000" algn="tl">
                    <a:srgbClr val="000000">
                      <a:alpha val="43137"/>
                    </a:srgbClr>
                  </a:outerShdw>
                </a:effectLst>
                <a:latin typeface="+mn-lt"/>
              </a:rPr>
              <a:t>?</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 new toy </a:t>
            </a:r>
            <a:r>
              <a:rPr lang="nl-NL" sz="2400" dirty="0" err="1">
                <a:solidFill>
                  <a:schemeClr val="bg1"/>
                </a:solidFill>
                <a:effectLst>
                  <a:outerShdw blurRad="38100" dist="38100" dir="2700000" algn="tl">
                    <a:srgbClr val="000000">
                      <a:alpha val="43137"/>
                    </a:srgbClr>
                  </a:outerShdw>
                </a:effectLst>
                <a:latin typeface="+mn-lt"/>
              </a:rPr>
              <a:t>comes</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the market</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Times" pitchFamily="84" charset="0"/>
              <a:buChar char="•"/>
            </a:pP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r>
              <a:rPr lang="nl-NL" sz="2400" b="1" u="sng" dirty="0" err="1">
                <a:solidFill>
                  <a:schemeClr val="bg1"/>
                </a:solidFill>
                <a:effectLst>
                  <a:outerShdw blurRad="38100" dist="38100" dir="2700000" algn="tl">
                    <a:srgbClr val="000000">
                      <a:alpha val="43137"/>
                    </a:srgbClr>
                  </a:outerShdw>
                </a:effectLst>
                <a:latin typeface="+mn-lt"/>
              </a:rPr>
              <a:t>Prediction</a:t>
            </a:r>
            <a:r>
              <a:rPr lang="nl-NL" sz="2400" dirty="0">
                <a:solidFill>
                  <a:schemeClr val="bg1"/>
                </a:solidFill>
                <a:effectLst>
                  <a:outerShdw blurRad="38100" dist="38100" dir="2700000" algn="tl">
                    <a:srgbClr val="000000">
                      <a:alpha val="43137"/>
                    </a:srgbClr>
                  </a:outerShdw>
                </a:effectLst>
                <a:latin typeface="+mn-lt"/>
              </a:rPr>
              <a:t> (2): </a:t>
            </a:r>
            <a:r>
              <a:rPr lang="nl-NL" sz="2400" dirty="0" err="1">
                <a:solidFill>
                  <a:schemeClr val="bg1"/>
                </a:solidFill>
                <a:effectLst>
                  <a:outerShdw blurRad="38100" dist="38100" dir="2700000" algn="tl">
                    <a:srgbClr val="000000">
                      <a:alpha val="43137"/>
                    </a:srgbClr>
                  </a:outerShdw>
                </a:effectLst>
                <a:latin typeface="+mn-lt"/>
              </a:rPr>
              <a:t>what</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will</a:t>
            </a:r>
            <a:r>
              <a:rPr lang="nl-NL" sz="2400" dirty="0">
                <a:solidFill>
                  <a:schemeClr val="bg1"/>
                </a:solidFill>
                <a:effectLst>
                  <a:outerShdw blurRad="38100" dist="38100" dir="2700000" algn="tl">
                    <a:srgbClr val="000000">
                      <a:alpha val="43137"/>
                    </a:srgbClr>
                  </a:outerShdw>
                </a:effectLst>
                <a:latin typeface="+mn-lt"/>
              </a:rPr>
              <a:t> happen </a:t>
            </a:r>
            <a:r>
              <a:rPr lang="nl-NL" sz="2400" dirty="0" err="1">
                <a:solidFill>
                  <a:schemeClr val="bg1"/>
                </a:solidFill>
                <a:effectLst>
                  <a:outerShdw blurRad="38100" dist="38100" dir="2700000" algn="tl">
                    <a:srgbClr val="000000">
                      <a:alpha val="43137"/>
                    </a:srgbClr>
                  </a:outerShdw>
                </a:effectLst>
                <a:latin typeface="+mn-lt"/>
              </a:rPr>
              <a:t>if</a:t>
            </a:r>
            <a:r>
              <a:rPr lang="nl-NL" sz="2400" dirty="0">
                <a:solidFill>
                  <a:schemeClr val="bg1"/>
                </a:solidFill>
                <a:effectLst>
                  <a:outerShdw blurRad="38100" dist="38100" dir="2700000" algn="tl">
                    <a:srgbClr val="000000">
                      <a:alpha val="43137"/>
                    </a:srgbClr>
                  </a:outerShdw>
                </a:effectLst>
                <a:latin typeface="+mn-lt"/>
              </a:rPr>
              <a:t> X?</a:t>
            </a: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9"/>
          <p:cNvSpPr txBox="1">
            <a:spLocks noChangeArrowheads="1"/>
          </p:cNvSpPr>
          <p:nvPr/>
        </p:nvSpPr>
        <p:spPr bwMode="auto">
          <a:xfrm>
            <a:off x="194400" y="914400"/>
            <a:ext cx="8304212" cy="3077766"/>
          </a:xfrm>
          <a:prstGeom prst="rect">
            <a:avLst/>
          </a:prstGeom>
          <a:noFill/>
          <a:ln w="9525">
            <a:noFill/>
            <a:miter lim="800000"/>
            <a:headEnd/>
            <a:tailEnd/>
          </a:ln>
        </p:spPr>
        <p:txBody>
          <a:bodyPr lIns="0" tIns="0" rIns="0" bIns="0">
            <a:prstTxWarp prst="textNoShape">
              <a:avLst/>
            </a:prstTxWarp>
            <a:spAutoFit/>
          </a:bodyPr>
          <a:lstStyle/>
          <a:p>
            <a:pPr>
              <a:spcBef>
                <a:spcPts val="0"/>
              </a:spcBef>
              <a:spcAft>
                <a:spcPts val="0"/>
              </a:spcAft>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4. How </a:t>
            </a:r>
            <a:r>
              <a:rPr lang="nl-NL" sz="2400" dirty="0" err="1">
                <a:solidFill>
                  <a:schemeClr val="bg1"/>
                </a:solidFill>
                <a:effectLst>
                  <a:outerShdw blurRad="38100" dist="38100" dir="2700000" algn="tl">
                    <a:srgbClr val="000000">
                      <a:alpha val="43137"/>
                    </a:srgbClr>
                  </a:outerShdw>
                </a:effectLst>
                <a:latin typeface="+mn-lt"/>
              </a:rPr>
              <a:t>can</a:t>
            </a:r>
            <a:r>
              <a:rPr lang="nl-NL" sz="2400" dirty="0">
                <a:solidFill>
                  <a:schemeClr val="bg1"/>
                </a:solidFill>
                <a:effectLst>
                  <a:outerShdw blurRad="38100" dist="38100" dir="2700000" algn="tl">
                    <a:srgbClr val="000000">
                      <a:alpha val="43137"/>
                    </a:srgbClr>
                  </a:outerShdw>
                </a:effectLst>
                <a:latin typeface="+mn-lt"/>
              </a:rPr>
              <a:t> I </a:t>
            </a:r>
            <a:r>
              <a:rPr lang="nl-NL" sz="2400" dirty="0" err="1">
                <a:solidFill>
                  <a:schemeClr val="bg1"/>
                </a:solidFill>
                <a:effectLst>
                  <a:outerShdw blurRad="38100" dist="38100" dir="2700000" algn="tl">
                    <a:srgbClr val="000000">
                      <a:alpha val="43137"/>
                    </a:srgbClr>
                  </a:outerShdw>
                </a:effectLst>
                <a:latin typeface="+mn-lt"/>
              </a:rPr>
              <a:t>organize</a:t>
            </a:r>
            <a:r>
              <a:rPr lang="nl-NL" sz="2400" dirty="0">
                <a:solidFill>
                  <a:schemeClr val="bg1"/>
                </a:solidFill>
                <a:effectLst>
                  <a:outerShdw blurRad="38100" dist="38100" dir="2700000" algn="tl">
                    <a:srgbClr val="000000">
                      <a:alpha val="43137"/>
                    </a:srgbClr>
                  </a:outerShdw>
                </a:effectLst>
                <a:latin typeface="+mn-lt"/>
              </a:rPr>
              <a:t> data?</a:t>
            </a:r>
          </a:p>
          <a:p>
            <a:pPr>
              <a:spcBef>
                <a:spcPts val="0"/>
              </a:spcBef>
              <a:spcAft>
                <a:spcPts val="0"/>
              </a:spcAft>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r</a:t>
            </a:r>
            <a:r>
              <a:rPr lang="nl-NL" sz="2400" baseline="-25000" dirty="0">
                <a:solidFill>
                  <a:schemeClr val="bg1"/>
                </a:solidFill>
                <a:effectLst>
                  <a:outerShdw blurRad="38100" dist="38100" dir="2700000" algn="tl">
                    <a:srgbClr val="000000">
                      <a:alpha val="43137"/>
                    </a:srgbClr>
                  </a:outerShdw>
                </a:effectLst>
                <a:latin typeface="+mn-lt"/>
              </a:rPr>
              <a:t>1</a:t>
            </a:r>
            <a:r>
              <a:rPr lang="nl-NL" sz="2400" dirty="0">
                <a:solidFill>
                  <a:schemeClr val="bg1"/>
                </a:solidFill>
                <a:effectLst>
                  <a:outerShdw blurRad="38100" dist="38100" dir="2700000" algn="tl">
                    <a:srgbClr val="000000">
                      <a:alpha val="43137"/>
                    </a:srgbClr>
                  </a:outerShdw>
                </a:effectLst>
                <a:latin typeface="+mn-lt"/>
              </a:rPr>
              <a:t>(cm)		r</a:t>
            </a:r>
            <a:r>
              <a:rPr lang="nl-NL" sz="2400" baseline="-25000" dirty="0">
                <a:solidFill>
                  <a:schemeClr val="bg1"/>
                </a:solidFill>
                <a:effectLst>
                  <a:outerShdw blurRad="38100" dist="38100" dir="2700000" algn="tl">
                    <a:srgbClr val="000000">
                      <a:alpha val="43137"/>
                    </a:srgbClr>
                  </a:outerShdw>
                </a:effectLst>
                <a:latin typeface="+mn-lt"/>
              </a:rPr>
              <a:t>2</a:t>
            </a:r>
            <a:r>
              <a:rPr lang="nl-NL" sz="2400" dirty="0">
                <a:solidFill>
                  <a:schemeClr val="bg1"/>
                </a:solidFill>
                <a:effectLst>
                  <a:outerShdw blurRad="38100" dist="38100" dir="2700000" algn="tl">
                    <a:srgbClr val="000000">
                      <a:alpha val="43137"/>
                    </a:srgbClr>
                  </a:outerShdw>
                </a:effectLst>
                <a:latin typeface="+mn-lt"/>
              </a:rPr>
              <a:t>(cm)		m(kg)		a(m/s</a:t>
            </a:r>
            <a:r>
              <a:rPr lang="nl-NL" sz="2400" baseline="30000" dirty="0">
                <a:solidFill>
                  <a:schemeClr val="bg1"/>
                </a:solidFill>
                <a:effectLst>
                  <a:outerShdw blurRad="38100" dist="38100" dir="2700000" algn="tl">
                    <a:srgbClr val="000000">
                      <a:alpha val="43137"/>
                    </a:srgbClr>
                  </a:outerShdw>
                </a:effectLst>
                <a:latin typeface="+mn-lt"/>
              </a:rPr>
              <a:t>2</a:t>
            </a:r>
            <a:r>
              <a:rPr lang="nl-NL" sz="2400" dirty="0">
                <a:solidFill>
                  <a:schemeClr val="bg1"/>
                </a:solidFill>
                <a:effectLst>
                  <a:outerShdw blurRad="38100" dist="38100" dir="2700000" algn="tl">
                    <a:srgbClr val="000000">
                      <a:alpha val="43137"/>
                    </a:srgbClr>
                  </a:outerShdw>
                </a:effectLst>
                <a:latin typeface="+mn-lt"/>
              </a:rPr>
              <a:t>)</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2.5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0.1		5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0.2		0.2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0.05		3.3 </a:t>
            </a:r>
            <a:r>
              <a:rPr lang="nl-NL" sz="1600" dirty="0">
                <a:solidFill>
                  <a:schemeClr val="bg1"/>
                </a:solidFill>
                <a:effectLst>
                  <a:outerShdw blurRad="38100" dist="38100" dir="2700000" algn="tl">
                    <a:srgbClr val="000000">
                      <a:alpha val="43137"/>
                    </a:srgbClr>
                  </a:outerShdw>
                </a:effectLst>
                <a:latin typeface="+mn-lt"/>
                <a:sym typeface="Symbol" pitchFamily="84" charset="2"/>
              </a:rPr>
              <a:t> 0.2</a:t>
            </a:r>
            <a:r>
              <a:rPr lang="nl-NL" sz="1600" dirty="0">
                <a:solidFill>
                  <a:schemeClr val="bg1"/>
                </a:solidFill>
                <a:effectLst>
                  <a:outerShdw blurRad="38100" dist="38100" dir="2700000" algn="tl">
                    <a:srgbClr val="000000">
                      <a:alpha val="43137"/>
                    </a:srgbClr>
                  </a:outerShdw>
                </a:effectLst>
                <a:latin typeface="+mn-lt"/>
              </a:rPr>
              <a:t>	</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2.0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0.1		8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0.1		0.3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0.05		1.4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0.5	</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2.5 </a:t>
            </a:r>
            <a:r>
              <a:rPr lang="nl-NL" sz="1600" dirty="0">
                <a:solidFill>
                  <a:schemeClr val="bg1"/>
                </a:solidFill>
                <a:effectLst>
                  <a:outerShdw blurRad="38100" dist="38100" dir="2700000" algn="tl">
                    <a:srgbClr val="000000">
                      <a:alpha val="43137"/>
                    </a:srgbClr>
                  </a:outerShdw>
                </a:effectLst>
                <a:latin typeface="+mn-lt"/>
                <a:sym typeface="Symbol" pitchFamily="84" charset="2"/>
              </a:rPr>
              <a:t> 0.05		5.10.1		0.5  0.02		3.2  0.1</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3.0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0.2		6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0.1		0.3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0.05		3.2 </a:t>
            </a:r>
            <a:r>
              <a:rPr lang="nl-NL" sz="1600" dirty="0">
                <a:solidFill>
                  <a:schemeClr val="bg1"/>
                </a:solidFill>
                <a:effectLst>
                  <a:outerShdw blurRad="38100" dist="38100" dir="2700000" algn="tl">
                    <a:srgbClr val="000000">
                      <a:alpha val="43137"/>
                    </a:srgbClr>
                  </a:outerShdw>
                </a:effectLst>
                <a:latin typeface="+mn-lt"/>
                <a:sym typeface="Symbol" pitchFamily="84" charset="2"/>
              </a:rPr>
              <a:t> 0.4</a:t>
            </a:r>
            <a:endParaRPr lang="nl-NL" sz="1600" dirty="0">
              <a:solidFill>
                <a:schemeClr val="bg1"/>
              </a:solidFill>
              <a:effectLst>
                <a:outerShdw blurRad="38100" dist="38100" dir="2700000" algn="tl">
                  <a:srgbClr val="000000">
                    <a:alpha val="43137"/>
                  </a:srgbClr>
                </a:outerShdw>
              </a:effectLst>
              <a:latin typeface="+mn-lt"/>
            </a:endParaRP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1.0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0.1		10 </a:t>
            </a:r>
            <a:r>
              <a:rPr lang="nl-NL" sz="1600" dirty="0">
                <a:solidFill>
                  <a:schemeClr val="bg1"/>
                </a:solidFill>
                <a:effectLst>
                  <a:outerShdw blurRad="38100" dist="38100" dir="2700000" algn="tl">
                    <a:srgbClr val="000000">
                      <a:alpha val="43137"/>
                    </a:srgbClr>
                  </a:outerShdw>
                </a:effectLst>
                <a:latin typeface="+mn-lt"/>
                <a:sym typeface="Symbol" pitchFamily="84" charset="2"/>
              </a:rPr>
              <a:t> 0.2		0.6  0.05		0.2  0.05</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sym typeface="Symbol" pitchFamily="84" charset="2"/>
              </a:rPr>
              <a:t>5  0.1		1  0.1		0.1  0.05		9.8  0.3</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sym typeface="Symbol" pitchFamily="84" charset="2"/>
              </a:rPr>
              <a:t>4  0.2		4  0.2		0.3  0.05		7.4  0.2</a:t>
            </a:r>
            <a:r>
              <a:rPr lang="nl-NL" sz="1600" dirty="0">
                <a:effectLst>
                  <a:outerShdw blurRad="38100" dist="38100" dir="2700000" algn="tl">
                    <a:srgbClr val="000000">
                      <a:alpha val="43137"/>
                    </a:srgbClr>
                  </a:outerShdw>
                </a:effectLst>
                <a:latin typeface="+mn-lt"/>
              </a:rPr>
              <a:t>..</a:t>
            </a:r>
          </a:p>
          <a:p>
            <a:pPr>
              <a:spcBef>
                <a:spcPts val="0"/>
              </a:spcBef>
              <a:spcAft>
                <a:spcPts val="0"/>
              </a:spcAft>
            </a:pPr>
            <a:endParaRPr lang="nl-NL" sz="1600" dirty="0">
              <a:effectLst>
                <a:outerShdw blurRad="38100" dist="38100" dir="2700000" algn="tl">
                  <a:srgbClr val="000000">
                    <a:alpha val="43137"/>
                  </a:srgbClr>
                </a:outerShdw>
              </a:effectLst>
              <a:latin typeface="+mn-lt"/>
            </a:endParaRPr>
          </a:p>
          <a:p>
            <a:pPr>
              <a:spcBef>
                <a:spcPts val="0"/>
              </a:spcBef>
              <a:spcAft>
                <a:spcPts val="0"/>
              </a:spcAft>
              <a:buFont typeface="Arial" pitchFamily="84" charset="0"/>
              <a:buAutoNum type="arabicPeriod"/>
            </a:pPr>
            <a:endParaRPr lang="nl-NL" sz="2400" dirty="0">
              <a:effectLst>
                <a:outerShdw blurRad="38100" dist="38100" dir="2700000" algn="tl">
                  <a:srgbClr val="000000">
                    <a:alpha val="43137"/>
                  </a:srgbClr>
                </a:outerShdw>
              </a:effectLst>
              <a:latin typeface="+mn-lt"/>
            </a:endParaRPr>
          </a:p>
        </p:txBody>
      </p:sp>
      <p:sp>
        <p:nvSpPr>
          <p:cNvPr id="33795" name="AutoShape 9">
            <a:hlinkClick r:id="rId3" highlightClick="1"/>
          </p:cNvPr>
          <p:cNvSpPr>
            <a:spLocks noChangeArrowheads="1"/>
          </p:cNvSpPr>
          <p:nvPr/>
        </p:nvSpPr>
        <p:spPr bwMode="auto">
          <a:xfrm>
            <a:off x="8388350" y="4894263"/>
            <a:ext cx="360363" cy="249237"/>
          </a:xfrm>
          <a:prstGeom prst="actionButtonMovie">
            <a:avLst/>
          </a:prstGeom>
          <a:solidFill>
            <a:srgbClr val="0000FF">
              <a:alpha val="36078"/>
            </a:srgbClr>
          </a:solidFill>
          <a:ln w="9525">
            <a:solidFill>
              <a:schemeClr val="tx1"/>
            </a:solidFill>
            <a:miter lim="800000"/>
            <a:headEnd/>
            <a:tailEnd/>
          </a:ln>
        </p:spPr>
        <p:txBody>
          <a:bodyPr wrap="none" lIns="0" tIns="0" rIns="0" bIns="0" anchor="ctr">
            <a:prstTxWarp prst="textNoShape">
              <a:avLst/>
            </a:prstTxWarp>
          </a:bodyPr>
          <a:lstStyle/>
          <a:p>
            <a:endParaRPr lang="en-US">
              <a:latin typeface="Calibri" pitchFamily="84" charset="0"/>
            </a:endParaRPr>
          </a:p>
        </p:txBody>
      </p:sp>
      <p:sp>
        <p:nvSpPr>
          <p:cNvPr id="33796" name="Oval 9"/>
          <p:cNvSpPr>
            <a:spLocks noChangeArrowheads="1"/>
          </p:cNvSpPr>
          <p:nvPr/>
        </p:nvSpPr>
        <p:spPr bwMode="auto">
          <a:xfrm>
            <a:off x="2268538" y="3975100"/>
            <a:ext cx="1655762" cy="1189038"/>
          </a:xfrm>
          <a:prstGeom prst="ellipse">
            <a:avLst/>
          </a:prstGeom>
          <a:solidFill>
            <a:schemeClr val="accent1">
              <a:alpha val="43921"/>
            </a:schemeClr>
          </a:solidFill>
          <a:ln w="9525">
            <a:noFill/>
            <a:round/>
            <a:headEnd/>
            <a:tailEnd/>
          </a:ln>
        </p:spPr>
        <p:txBody>
          <a:bodyPr lIns="0" tIns="0" rIns="0" bIns="0">
            <a:prstTxWarp prst="textNoShape">
              <a:avLst/>
            </a:prstTxWarp>
          </a:bodyPr>
          <a:lstStyle/>
          <a:p>
            <a:pPr marL="180975" indent="-180975"/>
            <a:endParaRPr lang="en-US">
              <a:latin typeface="Calibri" pitchFamily="84" charset="0"/>
            </a:endParaRPr>
          </a:p>
        </p:txBody>
      </p:sp>
      <p:sp>
        <p:nvSpPr>
          <p:cNvPr id="33797" name="Oval 10"/>
          <p:cNvSpPr>
            <a:spLocks noChangeArrowheads="1"/>
          </p:cNvSpPr>
          <p:nvPr/>
        </p:nvSpPr>
        <p:spPr bwMode="auto">
          <a:xfrm>
            <a:off x="2717800" y="4329113"/>
            <a:ext cx="800100" cy="546100"/>
          </a:xfrm>
          <a:prstGeom prst="ellipse">
            <a:avLst/>
          </a:prstGeom>
          <a:solidFill>
            <a:schemeClr val="accent1">
              <a:alpha val="43921"/>
            </a:schemeClr>
          </a:solidFill>
          <a:ln w="9525">
            <a:noFill/>
            <a:round/>
            <a:headEnd/>
            <a:tailEnd/>
          </a:ln>
        </p:spPr>
        <p:txBody>
          <a:bodyPr lIns="0" tIns="0" rIns="0" bIns="0">
            <a:prstTxWarp prst="textNoShape">
              <a:avLst/>
            </a:prstTxWarp>
          </a:bodyPr>
          <a:lstStyle/>
          <a:p>
            <a:pPr marL="180975" indent="-180975"/>
            <a:endParaRPr lang="en-US">
              <a:latin typeface="Calibri" pitchFamily="84" charset="0"/>
            </a:endParaRPr>
          </a:p>
        </p:txBody>
      </p:sp>
      <p:cxnSp>
        <p:nvCxnSpPr>
          <p:cNvPr id="33798" name="Straight Connector 12"/>
          <p:cNvCxnSpPr>
            <a:cxnSpLocks noChangeShapeType="1"/>
          </p:cNvCxnSpPr>
          <p:nvPr/>
        </p:nvCxnSpPr>
        <p:spPr bwMode="auto">
          <a:xfrm>
            <a:off x="1547813" y="4570413"/>
            <a:ext cx="3455987" cy="0"/>
          </a:xfrm>
          <a:prstGeom prst="line">
            <a:avLst/>
          </a:prstGeom>
          <a:noFill/>
          <a:ln w="12700">
            <a:solidFill>
              <a:schemeClr val="bg2"/>
            </a:solidFill>
            <a:prstDash val="sysDash"/>
            <a:round/>
            <a:headEnd/>
            <a:tailEnd/>
          </a:ln>
        </p:spPr>
      </p:cxnSp>
      <p:cxnSp>
        <p:nvCxnSpPr>
          <p:cNvPr id="33799" name="Straight Connector 13"/>
          <p:cNvCxnSpPr>
            <a:cxnSpLocks noChangeShapeType="1"/>
          </p:cNvCxnSpPr>
          <p:nvPr/>
        </p:nvCxnSpPr>
        <p:spPr bwMode="auto">
          <a:xfrm>
            <a:off x="1547813" y="4298950"/>
            <a:ext cx="3455987" cy="0"/>
          </a:xfrm>
          <a:prstGeom prst="line">
            <a:avLst/>
          </a:prstGeom>
          <a:noFill/>
          <a:ln w="12700">
            <a:solidFill>
              <a:schemeClr val="bg2"/>
            </a:solidFill>
            <a:prstDash val="sysDash"/>
            <a:round/>
            <a:headEnd/>
            <a:tailEnd/>
          </a:ln>
        </p:spPr>
      </p:cxnSp>
      <p:cxnSp>
        <p:nvCxnSpPr>
          <p:cNvPr id="33800" name="Straight Connector 14"/>
          <p:cNvCxnSpPr>
            <a:cxnSpLocks noChangeShapeType="1"/>
          </p:cNvCxnSpPr>
          <p:nvPr/>
        </p:nvCxnSpPr>
        <p:spPr bwMode="auto">
          <a:xfrm>
            <a:off x="1547813" y="3975100"/>
            <a:ext cx="3455987" cy="0"/>
          </a:xfrm>
          <a:prstGeom prst="line">
            <a:avLst/>
          </a:prstGeom>
          <a:noFill/>
          <a:ln w="12700">
            <a:solidFill>
              <a:schemeClr val="bg2"/>
            </a:solidFill>
            <a:prstDash val="sysDash"/>
            <a:round/>
            <a:headEnd/>
            <a:tailEnd/>
          </a:ln>
        </p:spPr>
      </p:cxnSp>
      <p:cxnSp>
        <p:nvCxnSpPr>
          <p:cNvPr id="33801" name="Straight Arrow Connector 16"/>
          <p:cNvCxnSpPr>
            <a:cxnSpLocks noChangeShapeType="1"/>
          </p:cNvCxnSpPr>
          <p:nvPr/>
        </p:nvCxnSpPr>
        <p:spPr bwMode="auto">
          <a:xfrm flipV="1">
            <a:off x="4513263" y="4321175"/>
            <a:ext cx="0" cy="249238"/>
          </a:xfrm>
          <a:prstGeom prst="straightConnector1">
            <a:avLst/>
          </a:prstGeom>
          <a:noFill/>
          <a:ln w="31750">
            <a:solidFill>
              <a:srgbClr val="C00000"/>
            </a:solidFill>
            <a:round/>
            <a:headEnd/>
            <a:tailEnd type="arrow" w="med" len="med"/>
          </a:ln>
        </p:spPr>
      </p:cxnSp>
      <p:cxnSp>
        <p:nvCxnSpPr>
          <p:cNvPr id="33802" name="Straight Arrow Connector 17"/>
          <p:cNvCxnSpPr>
            <a:cxnSpLocks noChangeShapeType="1"/>
          </p:cNvCxnSpPr>
          <p:nvPr/>
        </p:nvCxnSpPr>
        <p:spPr bwMode="auto">
          <a:xfrm flipH="1" flipV="1">
            <a:off x="4122738" y="3971925"/>
            <a:ext cx="17462" cy="598488"/>
          </a:xfrm>
          <a:prstGeom prst="straightConnector1">
            <a:avLst/>
          </a:prstGeom>
          <a:noFill/>
          <a:ln w="31750">
            <a:solidFill>
              <a:srgbClr val="C00000"/>
            </a:solidFill>
            <a:round/>
            <a:headEnd/>
            <a:tailEnd type="arrow" w="med" len="med"/>
          </a:ln>
        </p:spPr>
      </p:cxnSp>
      <p:sp>
        <p:nvSpPr>
          <p:cNvPr id="33803" name="TextBox 20"/>
          <p:cNvSpPr txBox="1">
            <a:spLocks noChangeArrowheads="1"/>
          </p:cNvSpPr>
          <p:nvPr/>
        </p:nvSpPr>
        <p:spPr bwMode="auto">
          <a:xfrm>
            <a:off x="4140200" y="3760788"/>
            <a:ext cx="1655763" cy="457200"/>
          </a:xfrm>
          <a:prstGeom prst="rect">
            <a:avLst/>
          </a:prstGeom>
          <a:noFill/>
          <a:ln w="9525">
            <a:noFill/>
            <a:miter lim="800000"/>
            <a:headEnd/>
            <a:tailEnd/>
          </a:ln>
        </p:spPr>
        <p:txBody>
          <a:bodyPr>
            <a:prstTxWarp prst="textNoShape">
              <a:avLst/>
            </a:prstTxWarp>
            <a:spAutoFit/>
          </a:bodyPr>
          <a:lstStyle/>
          <a:p>
            <a:r>
              <a:rPr lang="nl-NL" sz="2400">
                <a:solidFill>
                  <a:schemeClr val="bg1"/>
                </a:solidFill>
              </a:rPr>
              <a:t>r</a:t>
            </a:r>
            <a:r>
              <a:rPr lang="nl-NL" sz="2400" baseline="-25000">
                <a:solidFill>
                  <a:schemeClr val="bg1"/>
                </a:solidFill>
              </a:rPr>
              <a:t>2</a:t>
            </a:r>
            <a:endParaRPr lang="en-US" sz="2400" baseline="-25000">
              <a:solidFill>
                <a:schemeClr val="bg1"/>
              </a:solidFill>
            </a:endParaRPr>
          </a:p>
        </p:txBody>
      </p:sp>
      <p:sp>
        <p:nvSpPr>
          <p:cNvPr id="33804" name="TextBox 21"/>
          <p:cNvSpPr txBox="1">
            <a:spLocks noChangeArrowheads="1"/>
          </p:cNvSpPr>
          <p:nvPr/>
        </p:nvSpPr>
        <p:spPr bwMode="auto">
          <a:xfrm>
            <a:off x="4572000" y="4084638"/>
            <a:ext cx="1655763" cy="457200"/>
          </a:xfrm>
          <a:prstGeom prst="rect">
            <a:avLst/>
          </a:prstGeom>
          <a:noFill/>
          <a:ln w="9525">
            <a:noFill/>
            <a:miter lim="800000"/>
            <a:headEnd/>
            <a:tailEnd/>
          </a:ln>
        </p:spPr>
        <p:txBody>
          <a:bodyPr>
            <a:prstTxWarp prst="textNoShape">
              <a:avLst/>
            </a:prstTxWarp>
            <a:spAutoFit/>
          </a:bodyPr>
          <a:lstStyle/>
          <a:p>
            <a:r>
              <a:rPr lang="nl-NL" sz="2400">
                <a:solidFill>
                  <a:schemeClr val="bg1"/>
                </a:solidFill>
              </a:rPr>
              <a:t>r</a:t>
            </a:r>
            <a:r>
              <a:rPr lang="nl-NL" sz="2400" baseline="-25000">
                <a:solidFill>
                  <a:schemeClr val="bg1"/>
                </a:solidFill>
              </a:rPr>
              <a:t>1</a:t>
            </a:r>
            <a:endParaRPr lang="en-US" sz="2400" baseline="-25000">
              <a:solidFill>
                <a:schemeClr val="bg1"/>
              </a:solidFill>
            </a:endParaRPr>
          </a:p>
        </p:txBody>
      </p:sp>
      <p:sp>
        <p:nvSpPr>
          <p:cNvPr id="1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15" name="Groep 9"/>
          <p:cNvGrpSpPr>
            <a:grpSpLocks/>
          </p:cNvGrpSpPr>
          <p:nvPr/>
        </p:nvGrpSpPr>
        <p:grpSpPr bwMode="auto">
          <a:xfrm>
            <a:off x="6624638" y="4217988"/>
            <a:ext cx="1516062" cy="696912"/>
            <a:chOff x="6615066" y="4217868"/>
            <a:chExt cx="1516652" cy="697693"/>
          </a:xfrm>
        </p:grpSpPr>
        <p:pic>
          <p:nvPicPr>
            <p:cNvPr id="16" name="Afbeelding 10"/>
            <p:cNvPicPr>
              <a:picLocks noChangeAspect="1"/>
            </p:cNvPicPr>
            <p:nvPr/>
          </p:nvPicPr>
          <p:blipFill>
            <a:blip r:embed="rId4" cstate="print">
              <a:extLst/>
            </a:blip>
            <a:stretch>
              <a:fillRect/>
            </a:stretch>
          </p:blipFill>
          <p:spPr>
            <a:xfrm>
              <a:off x="6615066" y="4227933"/>
              <a:ext cx="1516652" cy="665535"/>
            </a:xfrm>
            <a:prstGeom prst="rect">
              <a:avLst/>
            </a:prstGeom>
            <a:effectLst>
              <a:softEdge rad="0"/>
            </a:effectLst>
          </p:spPr>
        </p:pic>
        <p:cxnSp>
          <p:nvCxnSpPr>
            <p:cNvPr id="1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9"/>
          <p:cNvSpPr txBox="1">
            <a:spLocks noChangeArrowheads="1"/>
          </p:cNvSpPr>
          <p:nvPr/>
        </p:nvSpPr>
        <p:spPr bwMode="auto">
          <a:xfrm>
            <a:off x="194400" y="914400"/>
            <a:ext cx="8304212" cy="3077766"/>
          </a:xfrm>
          <a:prstGeom prst="rect">
            <a:avLst/>
          </a:prstGeom>
          <a:noFill/>
          <a:ln w="9525">
            <a:noFill/>
            <a:miter lim="800000"/>
            <a:headEnd/>
            <a:tailEnd/>
          </a:ln>
        </p:spPr>
        <p:txBody>
          <a:bodyPr lIns="0" tIns="0" rIns="0" bIns="0">
            <a:prstTxWarp prst="textNoShape">
              <a:avLst/>
            </a:prstTxWarp>
            <a:spAutoFit/>
          </a:bodyPr>
          <a:lstStyle/>
          <a:p>
            <a:pPr>
              <a:spcBef>
                <a:spcPts val="0"/>
              </a:spcBef>
              <a:spcAft>
                <a:spcPts val="0"/>
              </a:spcAft>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4. How </a:t>
            </a:r>
            <a:r>
              <a:rPr lang="nl-NL" sz="2400" dirty="0" err="1">
                <a:solidFill>
                  <a:schemeClr val="bg1"/>
                </a:solidFill>
                <a:effectLst>
                  <a:outerShdw blurRad="38100" dist="38100" dir="2700000" algn="tl">
                    <a:srgbClr val="000000">
                      <a:alpha val="43137"/>
                    </a:srgbClr>
                  </a:outerShdw>
                </a:effectLst>
                <a:latin typeface="+mn-lt"/>
              </a:rPr>
              <a:t>can</a:t>
            </a:r>
            <a:r>
              <a:rPr lang="nl-NL" sz="2400" dirty="0">
                <a:solidFill>
                  <a:schemeClr val="bg1"/>
                </a:solidFill>
                <a:effectLst>
                  <a:outerShdw blurRad="38100" dist="38100" dir="2700000" algn="tl">
                    <a:srgbClr val="000000">
                      <a:alpha val="43137"/>
                    </a:srgbClr>
                  </a:outerShdw>
                </a:effectLst>
                <a:latin typeface="+mn-lt"/>
              </a:rPr>
              <a:t> I </a:t>
            </a:r>
            <a:r>
              <a:rPr lang="nl-NL" sz="2400" dirty="0" err="1">
                <a:solidFill>
                  <a:schemeClr val="bg1"/>
                </a:solidFill>
                <a:effectLst>
                  <a:outerShdw blurRad="38100" dist="38100" dir="2700000" algn="tl">
                    <a:srgbClr val="000000">
                      <a:alpha val="43137"/>
                    </a:srgbClr>
                  </a:outerShdw>
                </a:effectLst>
                <a:latin typeface="+mn-lt"/>
              </a:rPr>
              <a:t>organize</a:t>
            </a:r>
            <a:r>
              <a:rPr lang="nl-NL" sz="2400" dirty="0">
                <a:solidFill>
                  <a:schemeClr val="bg1"/>
                </a:solidFill>
                <a:effectLst>
                  <a:outerShdw blurRad="38100" dist="38100" dir="2700000" algn="tl">
                    <a:srgbClr val="000000">
                      <a:alpha val="43137"/>
                    </a:srgbClr>
                  </a:outerShdw>
                </a:effectLst>
                <a:latin typeface="+mn-lt"/>
              </a:rPr>
              <a:t> data?</a:t>
            </a:r>
          </a:p>
          <a:p>
            <a:pPr>
              <a:spcBef>
                <a:spcPts val="0"/>
              </a:spcBef>
              <a:spcAft>
                <a:spcPts val="0"/>
              </a:spcAft>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r</a:t>
            </a:r>
            <a:r>
              <a:rPr lang="nl-NL" sz="2400" baseline="-25000" dirty="0">
                <a:solidFill>
                  <a:schemeClr val="bg1"/>
                </a:solidFill>
                <a:effectLst>
                  <a:outerShdw blurRad="38100" dist="38100" dir="2700000" algn="tl">
                    <a:srgbClr val="000000">
                      <a:alpha val="43137"/>
                    </a:srgbClr>
                  </a:outerShdw>
                </a:effectLst>
                <a:latin typeface="+mn-lt"/>
              </a:rPr>
              <a:t>1</a:t>
            </a:r>
            <a:r>
              <a:rPr lang="nl-NL" sz="2400" dirty="0">
                <a:solidFill>
                  <a:schemeClr val="bg1"/>
                </a:solidFill>
                <a:effectLst>
                  <a:outerShdw blurRad="38100" dist="38100" dir="2700000" algn="tl">
                    <a:srgbClr val="000000">
                      <a:alpha val="43137"/>
                    </a:srgbClr>
                  </a:outerShdw>
                </a:effectLst>
                <a:latin typeface="+mn-lt"/>
              </a:rPr>
              <a:t>(cm)		r</a:t>
            </a:r>
            <a:r>
              <a:rPr lang="nl-NL" sz="2400" baseline="-25000" dirty="0">
                <a:solidFill>
                  <a:schemeClr val="bg1"/>
                </a:solidFill>
                <a:effectLst>
                  <a:outerShdw blurRad="38100" dist="38100" dir="2700000" algn="tl">
                    <a:srgbClr val="000000">
                      <a:alpha val="43137"/>
                    </a:srgbClr>
                  </a:outerShdw>
                </a:effectLst>
                <a:latin typeface="+mn-lt"/>
              </a:rPr>
              <a:t>2</a:t>
            </a:r>
            <a:r>
              <a:rPr lang="nl-NL" sz="2400" dirty="0">
                <a:solidFill>
                  <a:schemeClr val="bg1"/>
                </a:solidFill>
                <a:effectLst>
                  <a:outerShdw blurRad="38100" dist="38100" dir="2700000" algn="tl">
                    <a:srgbClr val="000000">
                      <a:alpha val="43137"/>
                    </a:srgbClr>
                  </a:outerShdw>
                </a:effectLst>
                <a:latin typeface="+mn-lt"/>
              </a:rPr>
              <a:t>(cm)		m(kg)		a(m/s</a:t>
            </a:r>
            <a:r>
              <a:rPr lang="nl-NL" sz="2400" baseline="30000" dirty="0">
                <a:solidFill>
                  <a:schemeClr val="bg1"/>
                </a:solidFill>
                <a:effectLst>
                  <a:outerShdw blurRad="38100" dist="38100" dir="2700000" algn="tl">
                    <a:srgbClr val="000000">
                      <a:alpha val="43137"/>
                    </a:srgbClr>
                  </a:outerShdw>
                </a:effectLst>
                <a:latin typeface="+mn-lt"/>
              </a:rPr>
              <a:t>2</a:t>
            </a:r>
            <a:r>
              <a:rPr lang="nl-NL" sz="2400" dirty="0">
                <a:solidFill>
                  <a:schemeClr val="bg1"/>
                </a:solidFill>
                <a:effectLst>
                  <a:outerShdw blurRad="38100" dist="38100" dir="2700000" algn="tl">
                    <a:srgbClr val="000000">
                      <a:alpha val="43137"/>
                    </a:srgbClr>
                  </a:outerShdw>
                </a:effectLst>
                <a:latin typeface="+mn-lt"/>
              </a:rPr>
              <a:t>)  r</a:t>
            </a:r>
            <a:r>
              <a:rPr lang="nl-NL" sz="2400" baseline="-25000" dirty="0">
                <a:solidFill>
                  <a:schemeClr val="bg1"/>
                </a:solidFill>
                <a:effectLst>
                  <a:outerShdw blurRad="38100" dist="38100" dir="2700000" algn="tl">
                    <a:srgbClr val="000000">
                      <a:alpha val="43137"/>
                    </a:srgbClr>
                  </a:outerShdw>
                </a:effectLst>
                <a:latin typeface="+mn-lt"/>
              </a:rPr>
              <a:t>2</a:t>
            </a:r>
            <a:r>
              <a:rPr lang="nl-NL" sz="2400" dirty="0">
                <a:solidFill>
                  <a:schemeClr val="bg1"/>
                </a:solidFill>
                <a:effectLst>
                  <a:outerShdw blurRad="38100" dist="38100" dir="2700000" algn="tl">
                    <a:srgbClr val="000000">
                      <a:alpha val="43137"/>
                    </a:srgbClr>
                  </a:outerShdw>
                </a:effectLst>
                <a:latin typeface="+mn-lt"/>
              </a:rPr>
              <a:t>/r</a:t>
            </a:r>
            <a:r>
              <a:rPr lang="nl-NL" sz="2400" baseline="-25000" dirty="0">
                <a:solidFill>
                  <a:schemeClr val="bg1"/>
                </a:solidFill>
                <a:effectLst>
                  <a:outerShdw blurRad="38100" dist="38100" dir="2700000" algn="tl">
                    <a:srgbClr val="000000">
                      <a:alpha val="43137"/>
                    </a:srgbClr>
                  </a:outerShdw>
                </a:effectLst>
                <a:latin typeface="+mn-lt"/>
              </a:rPr>
              <a:t>1</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2.5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0.1		5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0.2		0.2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0.05		3.3 </a:t>
            </a:r>
            <a:r>
              <a:rPr lang="nl-NL" sz="1600" dirty="0">
                <a:solidFill>
                  <a:schemeClr val="bg1"/>
                </a:solidFill>
                <a:effectLst>
                  <a:outerShdw blurRad="38100" dist="38100" dir="2700000" algn="tl">
                    <a:srgbClr val="000000">
                      <a:alpha val="43137"/>
                    </a:srgbClr>
                  </a:outerShdw>
                </a:effectLst>
                <a:latin typeface="+mn-lt"/>
                <a:sym typeface="Symbol" pitchFamily="84" charset="2"/>
              </a:rPr>
              <a:t> 0.2</a:t>
            </a:r>
            <a:r>
              <a:rPr lang="nl-NL" sz="1600" dirty="0">
                <a:solidFill>
                  <a:schemeClr val="bg1"/>
                </a:solidFill>
                <a:effectLst>
                  <a:outerShdw blurRad="38100" dist="38100" dir="2700000" algn="tl">
                    <a:srgbClr val="000000">
                      <a:alpha val="43137"/>
                    </a:srgbClr>
                  </a:outerShdw>
                </a:effectLst>
                <a:latin typeface="+mn-lt"/>
              </a:rPr>
              <a:t>	      2</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2.0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0.1		8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0.1		0.3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0.05		1.4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0.5	      4</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2.5 </a:t>
            </a:r>
            <a:r>
              <a:rPr lang="nl-NL" sz="1600" dirty="0">
                <a:solidFill>
                  <a:schemeClr val="bg1"/>
                </a:solidFill>
                <a:effectLst>
                  <a:outerShdw blurRad="38100" dist="38100" dir="2700000" algn="tl">
                    <a:srgbClr val="000000">
                      <a:alpha val="43137"/>
                    </a:srgbClr>
                  </a:outerShdw>
                </a:effectLst>
                <a:latin typeface="+mn-lt"/>
                <a:sym typeface="Symbol" pitchFamily="84" charset="2"/>
              </a:rPr>
              <a:t> 0.05		5.10.1		0.5  0.02		3.2  0.1	      2</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3.0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0.2		6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0.1		0.3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0.05		3.2 </a:t>
            </a:r>
            <a:r>
              <a:rPr lang="nl-NL" sz="1600" dirty="0">
                <a:solidFill>
                  <a:schemeClr val="bg1"/>
                </a:solidFill>
                <a:effectLst>
                  <a:outerShdw blurRad="38100" dist="38100" dir="2700000" algn="tl">
                    <a:srgbClr val="000000">
                      <a:alpha val="43137"/>
                    </a:srgbClr>
                  </a:outerShdw>
                </a:effectLst>
                <a:latin typeface="+mn-lt"/>
                <a:sym typeface="Symbol" pitchFamily="84" charset="2"/>
              </a:rPr>
              <a:t> 0.4	      2</a:t>
            </a:r>
            <a:endParaRPr lang="nl-NL" sz="1600" dirty="0">
              <a:solidFill>
                <a:schemeClr val="bg1"/>
              </a:solidFill>
              <a:effectLst>
                <a:outerShdw blurRad="38100" dist="38100" dir="2700000" algn="tl">
                  <a:srgbClr val="000000">
                    <a:alpha val="43137"/>
                  </a:srgbClr>
                </a:outerShdw>
              </a:effectLst>
              <a:latin typeface="+mn-lt"/>
            </a:endParaRP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1.0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0.1		10 </a:t>
            </a:r>
            <a:r>
              <a:rPr lang="nl-NL" sz="1600" dirty="0">
                <a:solidFill>
                  <a:schemeClr val="bg1"/>
                </a:solidFill>
                <a:effectLst>
                  <a:outerShdw blurRad="38100" dist="38100" dir="2700000" algn="tl">
                    <a:srgbClr val="000000">
                      <a:alpha val="43137"/>
                    </a:srgbClr>
                  </a:outerShdw>
                </a:effectLst>
                <a:latin typeface="+mn-lt"/>
                <a:sym typeface="Symbol" pitchFamily="84" charset="2"/>
              </a:rPr>
              <a:t> 0.2		0.6  0.05		0.2  0.05	     10</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sym typeface="Symbol" pitchFamily="84" charset="2"/>
              </a:rPr>
              <a:t>5  0.1		1  0.1		0.1  0.05		9.8  0.3	     0.2</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sym typeface="Symbol" pitchFamily="84" charset="2"/>
              </a:rPr>
              <a:t>4  0.2		4  0.2		0.3  0.05		7.4  0.2	      1</a:t>
            </a:r>
            <a:r>
              <a:rPr lang="nl-NL" sz="1600" dirty="0">
                <a:solidFill>
                  <a:schemeClr val="bg1"/>
                </a:solidFill>
                <a:effectLst>
                  <a:outerShdw blurRad="38100" dist="38100" dir="2700000" algn="tl">
                    <a:srgbClr val="000000">
                      <a:alpha val="43137"/>
                    </a:srgbClr>
                  </a:outerShdw>
                </a:effectLst>
                <a:latin typeface="+mn-lt"/>
              </a:rPr>
              <a:t>.</a:t>
            </a:r>
          </a:p>
          <a:p>
            <a:pPr>
              <a:spcBef>
                <a:spcPts val="0"/>
              </a:spcBef>
              <a:spcAft>
                <a:spcPts val="0"/>
              </a:spcAft>
            </a:pPr>
            <a:endParaRPr lang="nl-NL" sz="1600" dirty="0">
              <a:effectLst>
                <a:outerShdw blurRad="38100" dist="38100" dir="2700000" algn="tl">
                  <a:srgbClr val="000000">
                    <a:alpha val="43137"/>
                  </a:srgbClr>
                </a:outerShdw>
              </a:effectLst>
              <a:latin typeface="+mn-lt"/>
            </a:endParaRPr>
          </a:p>
          <a:p>
            <a:pPr>
              <a:spcBef>
                <a:spcPts val="0"/>
              </a:spcBef>
              <a:spcAft>
                <a:spcPts val="0"/>
              </a:spcAft>
              <a:buFont typeface="Arial" pitchFamily="84" charset="0"/>
              <a:buAutoNum type="arabicPeriod"/>
            </a:pPr>
            <a:endParaRPr lang="nl-NL" sz="2400" dirty="0">
              <a:effectLst>
                <a:outerShdw blurRad="38100" dist="38100" dir="2700000" algn="tl">
                  <a:srgbClr val="000000">
                    <a:alpha val="43137"/>
                  </a:srgbClr>
                </a:outerShdw>
              </a:effectLst>
              <a:latin typeface="+mn-l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9"/>
          <p:cNvSpPr txBox="1">
            <a:spLocks noChangeArrowheads="1"/>
          </p:cNvSpPr>
          <p:nvPr/>
        </p:nvSpPr>
        <p:spPr bwMode="auto">
          <a:xfrm>
            <a:off x="194400" y="914400"/>
            <a:ext cx="8304212" cy="3693319"/>
          </a:xfrm>
          <a:prstGeom prst="rect">
            <a:avLst/>
          </a:prstGeom>
          <a:noFill/>
          <a:ln w="9525">
            <a:noFill/>
            <a:miter lim="800000"/>
            <a:headEnd/>
            <a:tailEnd/>
          </a:ln>
        </p:spPr>
        <p:txBody>
          <a:bodyPr lIns="0" tIns="0" rIns="0" bIns="0">
            <a:prstTxWarp prst="textNoShape">
              <a:avLst/>
            </a:prstTxWarp>
            <a:spAutoFit/>
          </a:bodyPr>
          <a:lstStyle/>
          <a:p>
            <a:pPr>
              <a:spcBef>
                <a:spcPts val="0"/>
              </a:spcBef>
              <a:spcAft>
                <a:spcPts val="0"/>
              </a:spcAft>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4. How </a:t>
            </a:r>
            <a:r>
              <a:rPr lang="nl-NL" sz="2400" dirty="0" err="1">
                <a:solidFill>
                  <a:schemeClr val="bg1"/>
                </a:solidFill>
                <a:effectLst>
                  <a:outerShdw blurRad="38100" dist="38100" dir="2700000" algn="tl">
                    <a:srgbClr val="000000">
                      <a:alpha val="43137"/>
                    </a:srgbClr>
                  </a:outerShdw>
                </a:effectLst>
                <a:latin typeface="+mn-lt"/>
              </a:rPr>
              <a:t>can</a:t>
            </a:r>
            <a:r>
              <a:rPr lang="nl-NL" sz="2400" dirty="0">
                <a:solidFill>
                  <a:schemeClr val="bg1"/>
                </a:solidFill>
                <a:effectLst>
                  <a:outerShdw blurRad="38100" dist="38100" dir="2700000" algn="tl">
                    <a:srgbClr val="000000">
                      <a:alpha val="43137"/>
                    </a:srgbClr>
                  </a:outerShdw>
                </a:effectLst>
                <a:latin typeface="+mn-lt"/>
              </a:rPr>
              <a:t> I </a:t>
            </a:r>
            <a:r>
              <a:rPr lang="nl-NL" sz="2400" dirty="0" err="1">
                <a:solidFill>
                  <a:schemeClr val="bg1"/>
                </a:solidFill>
                <a:effectLst>
                  <a:outerShdw blurRad="38100" dist="38100" dir="2700000" algn="tl">
                    <a:srgbClr val="000000">
                      <a:alpha val="43137"/>
                    </a:srgbClr>
                  </a:outerShdw>
                </a:effectLst>
                <a:latin typeface="+mn-lt"/>
              </a:rPr>
              <a:t>organize</a:t>
            </a:r>
            <a:r>
              <a:rPr lang="nl-NL" sz="2400" dirty="0">
                <a:solidFill>
                  <a:schemeClr val="bg1"/>
                </a:solidFill>
                <a:effectLst>
                  <a:outerShdw blurRad="38100" dist="38100" dir="2700000" algn="tl">
                    <a:srgbClr val="000000">
                      <a:alpha val="43137"/>
                    </a:srgbClr>
                  </a:outerShdw>
                </a:effectLst>
                <a:latin typeface="+mn-lt"/>
              </a:rPr>
              <a:t> data</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spcAft>
                <a:spcPts val="0"/>
              </a:spcAft>
              <a:buFont typeface="Arial" pitchFamily="84" charset="0"/>
              <a:buNone/>
            </a:pPr>
            <a:r>
              <a:rPr lang="nl-NL" sz="2400" dirty="0" smtClean="0">
                <a:solidFill>
                  <a:schemeClr val="bg1"/>
                </a:solidFill>
                <a:effectLst>
                  <a:outerShdw blurRad="38100" dist="38100" dir="2700000" algn="tl">
                    <a:srgbClr val="000000">
                      <a:alpha val="43137"/>
                    </a:srgbClr>
                  </a:outerShdw>
                </a:effectLst>
                <a:latin typeface="+mn-lt"/>
              </a:rPr>
              <a:t>						a(m/s</a:t>
            </a:r>
            <a:r>
              <a:rPr lang="nl-NL" sz="2400" baseline="30000" dirty="0" smtClean="0">
                <a:solidFill>
                  <a:schemeClr val="bg1"/>
                </a:solidFill>
                <a:effectLst>
                  <a:outerShdw blurRad="38100" dist="38100" dir="2700000" algn="tl">
                    <a:srgbClr val="000000">
                      <a:alpha val="43137"/>
                    </a:srgbClr>
                  </a:outerShdw>
                </a:effectLst>
                <a:latin typeface="+mn-lt"/>
              </a:rPr>
              <a:t>2</a:t>
            </a:r>
            <a:r>
              <a:rPr lang="nl-NL" sz="2400" dirty="0" smtClean="0">
                <a:solidFill>
                  <a:schemeClr val="bg1"/>
                </a:solidFill>
                <a:effectLst>
                  <a:outerShdw blurRad="38100" dist="38100" dir="2700000" algn="tl">
                    <a:srgbClr val="000000">
                      <a:alpha val="43137"/>
                    </a:srgbClr>
                  </a:outerShdw>
                </a:effectLst>
                <a:latin typeface="+mn-lt"/>
              </a:rPr>
              <a:t>)  r</a:t>
            </a:r>
            <a:r>
              <a:rPr lang="nl-NL" sz="2400" baseline="-25000" dirty="0" smtClean="0">
                <a:solidFill>
                  <a:schemeClr val="bg1"/>
                </a:solidFill>
                <a:effectLst>
                  <a:outerShdw blurRad="38100" dist="38100" dir="2700000" algn="tl">
                    <a:srgbClr val="000000">
                      <a:alpha val="43137"/>
                    </a:srgbClr>
                  </a:outerShdw>
                </a:effectLst>
                <a:latin typeface="+mn-lt"/>
              </a:rPr>
              <a:t>2</a:t>
            </a:r>
            <a:r>
              <a:rPr lang="nl-NL" sz="2400" dirty="0" smtClean="0">
                <a:solidFill>
                  <a:schemeClr val="bg1"/>
                </a:solidFill>
                <a:effectLst>
                  <a:outerShdw blurRad="38100" dist="38100" dir="2700000" algn="tl">
                    <a:srgbClr val="000000">
                      <a:alpha val="43137"/>
                    </a:srgbClr>
                  </a:outerShdw>
                </a:effectLst>
                <a:latin typeface="+mn-lt"/>
              </a:rPr>
              <a:t>/r</a:t>
            </a:r>
            <a:r>
              <a:rPr lang="nl-NL" sz="2400" baseline="-25000" dirty="0" smtClean="0">
                <a:solidFill>
                  <a:schemeClr val="bg1"/>
                </a:solidFill>
                <a:effectLst>
                  <a:outerShdw blurRad="38100" dist="38100" dir="2700000" algn="tl">
                    <a:srgbClr val="000000">
                      <a:alpha val="43137"/>
                    </a:srgbClr>
                  </a:outerShdw>
                </a:effectLst>
                <a:latin typeface="+mn-lt"/>
              </a:rPr>
              <a:t>1</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						</a:t>
            </a:r>
            <a:r>
              <a:rPr lang="nl-NL" sz="1600" dirty="0" smtClean="0">
                <a:solidFill>
                  <a:schemeClr val="bg1"/>
                </a:solidFill>
                <a:effectLst>
                  <a:outerShdw blurRad="38100" dist="38100" dir="2700000" algn="tl">
                    <a:srgbClr val="000000">
                      <a:alpha val="43137"/>
                    </a:srgbClr>
                  </a:outerShdw>
                </a:effectLst>
                <a:latin typeface="+mn-lt"/>
              </a:rPr>
              <a:t>3.3 </a:t>
            </a:r>
            <a:r>
              <a:rPr lang="nl-NL" sz="1600" dirty="0">
                <a:solidFill>
                  <a:schemeClr val="bg1"/>
                </a:solidFill>
                <a:effectLst>
                  <a:outerShdw blurRad="38100" dist="38100" dir="2700000" algn="tl">
                    <a:srgbClr val="000000">
                      <a:alpha val="43137"/>
                    </a:srgbClr>
                  </a:outerShdw>
                </a:effectLst>
                <a:latin typeface="+mn-lt"/>
                <a:sym typeface="Symbol" pitchFamily="84" charset="2"/>
              </a:rPr>
              <a:t> 0.2</a:t>
            </a:r>
            <a:r>
              <a:rPr lang="nl-NL" sz="1600" dirty="0">
                <a:solidFill>
                  <a:schemeClr val="bg1"/>
                </a:solidFill>
                <a:effectLst>
                  <a:outerShdw blurRad="38100" dist="38100" dir="2700000" algn="tl">
                    <a:srgbClr val="000000">
                      <a:alpha val="43137"/>
                    </a:srgbClr>
                  </a:outerShdw>
                </a:effectLst>
                <a:latin typeface="+mn-lt"/>
              </a:rPr>
              <a:t>	      2</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						</a:t>
            </a:r>
            <a:r>
              <a:rPr lang="nl-NL" sz="1600" dirty="0" smtClean="0">
                <a:solidFill>
                  <a:schemeClr val="bg1"/>
                </a:solidFill>
                <a:effectLst>
                  <a:outerShdw blurRad="38100" dist="38100" dir="2700000" algn="tl">
                    <a:srgbClr val="000000">
                      <a:alpha val="43137"/>
                    </a:srgbClr>
                  </a:outerShdw>
                </a:effectLst>
                <a:latin typeface="+mn-lt"/>
              </a:rPr>
              <a:t>1.4 </a:t>
            </a:r>
            <a:r>
              <a:rPr lang="nl-NL" sz="1600" dirty="0">
                <a:solidFill>
                  <a:schemeClr val="bg1"/>
                </a:solidFill>
                <a:effectLst>
                  <a:outerShdw blurRad="38100" dist="38100" dir="2700000" algn="tl">
                    <a:srgbClr val="000000">
                      <a:alpha val="43137"/>
                    </a:srgbClr>
                  </a:outerShdw>
                </a:effectLst>
                <a:latin typeface="+mn-lt"/>
                <a:sym typeface="Symbol" pitchFamily="84" charset="2"/>
              </a:rPr>
              <a:t></a:t>
            </a:r>
            <a:r>
              <a:rPr lang="nl-NL" sz="1600" dirty="0">
                <a:solidFill>
                  <a:schemeClr val="bg1"/>
                </a:solidFill>
                <a:effectLst>
                  <a:outerShdw blurRad="38100" dist="38100" dir="2700000" algn="tl">
                    <a:srgbClr val="000000">
                      <a:alpha val="43137"/>
                    </a:srgbClr>
                  </a:outerShdw>
                </a:effectLst>
                <a:latin typeface="+mn-lt"/>
              </a:rPr>
              <a:t> 0.5	      4</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rPr>
              <a:t>						</a:t>
            </a:r>
            <a:r>
              <a:rPr lang="nl-NL" sz="1600" dirty="0" smtClean="0">
                <a:solidFill>
                  <a:schemeClr val="bg1"/>
                </a:solidFill>
                <a:effectLst>
                  <a:outerShdw blurRad="38100" dist="38100" dir="2700000" algn="tl">
                    <a:srgbClr val="000000">
                      <a:alpha val="43137"/>
                    </a:srgbClr>
                  </a:outerShdw>
                </a:effectLst>
                <a:latin typeface="+mn-lt"/>
                <a:sym typeface="Symbol" pitchFamily="84" charset="2"/>
              </a:rPr>
              <a:t>3.2 </a:t>
            </a:r>
            <a:r>
              <a:rPr lang="nl-NL" sz="1600" dirty="0">
                <a:solidFill>
                  <a:schemeClr val="bg1"/>
                </a:solidFill>
                <a:effectLst>
                  <a:outerShdw blurRad="38100" dist="38100" dir="2700000" algn="tl">
                    <a:srgbClr val="000000">
                      <a:alpha val="43137"/>
                    </a:srgbClr>
                  </a:outerShdw>
                </a:effectLst>
                <a:latin typeface="+mn-lt"/>
                <a:sym typeface="Symbol" pitchFamily="84" charset="2"/>
              </a:rPr>
              <a:t> 0.1	      2</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sym typeface="Symbol" pitchFamily="84" charset="2"/>
              </a:rPr>
              <a:t>						</a:t>
            </a:r>
            <a:r>
              <a:rPr lang="nl-NL" sz="1600" dirty="0" smtClean="0">
                <a:solidFill>
                  <a:schemeClr val="bg1"/>
                </a:solidFill>
                <a:effectLst>
                  <a:outerShdw blurRad="38100" dist="38100" dir="2700000" algn="tl">
                    <a:srgbClr val="000000">
                      <a:alpha val="43137"/>
                    </a:srgbClr>
                  </a:outerShdw>
                </a:effectLst>
                <a:latin typeface="+mn-lt"/>
              </a:rPr>
              <a:t>3.2 </a:t>
            </a:r>
            <a:r>
              <a:rPr lang="nl-NL" sz="1600" dirty="0">
                <a:solidFill>
                  <a:schemeClr val="bg1"/>
                </a:solidFill>
                <a:effectLst>
                  <a:outerShdw blurRad="38100" dist="38100" dir="2700000" algn="tl">
                    <a:srgbClr val="000000">
                      <a:alpha val="43137"/>
                    </a:srgbClr>
                  </a:outerShdw>
                </a:effectLst>
                <a:latin typeface="+mn-lt"/>
                <a:sym typeface="Symbol" pitchFamily="84" charset="2"/>
              </a:rPr>
              <a:t> 0.4	      2</a:t>
            </a:r>
            <a:endParaRPr lang="nl-NL" sz="1600" dirty="0">
              <a:solidFill>
                <a:schemeClr val="bg1"/>
              </a:solidFill>
              <a:effectLst>
                <a:outerShdw blurRad="38100" dist="38100" dir="2700000" algn="tl">
                  <a:srgbClr val="000000">
                    <a:alpha val="43137"/>
                  </a:srgbClr>
                </a:outerShdw>
              </a:effectLst>
              <a:latin typeface="+mn-lt"/>
            </a:endParaRP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sym typeface="Symbol" pitchFamily="84" charset="2"/>
              </a:rPr>
              <a:t>						</a:t>
            </a:r>
            <a:r>
              <a:rPr lang="nl-NL" sz="1600" dirty="0" smtClean="0">
                <a:solidFill>
                  <a:schemeClr val="bg1"/>
                </a:solidFill>
                <a:effectLst>
                  <a:outerShdw blurRad="38100" dist="38100" dir="2700000" algn="tl">
                    <a:srgbClr val="000000">
                      <a:alpha val="43137"/>
                    </a:srgbClr>
                  </a:outerShdw>
                </a:effectLst>
                <a:latin typeface="+mn-lt"/>
                <a:sym typeface="Symbol" pitchFamily="84" charset="2"/>
              </a:rPr>
              <a:t>0.2 </a:t>
            </a:r>
            <a:r>
              <a:rPr lang="nl-NL" sz="1600" dirty="0">
                <a:solidFill>
                  <a:schemeClr val="bg1"/>
                </a:solidFill>
                <a:effectLst>
                  <a:outerShdw blurRad="38100" dist="38100" dir="2700000" algn="tl">
                    <a:srgbClr val="000000">
                      <a:alpha val="43137"/>
                    </a:srgbClr>
                  </a:outerShdw>
                </a:effectLst>
                <a:latin typeface="+mn-lt"/>
                <a:sym typeface="Symbol" pitchFamily="84" charset="2"/>
              </a:rPr>
              <a:t> 0.05	     10</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sym typeface="Symbol" pitchFamily="84" charset="2"/>
              </a:rPr>
              <a:t>						</a:t>
            </a:r>
            <a:r>
              <a:rPr lang="nl-NL" sz="1600" dirty="0" smtClean="0">
                <a:solidFill>
                  <a:schemeClr val="bg1"/>
                </a:solidFill>
                <a:effectLst>
                  <a:outerShdw blurRad="38100" dist="38100" dir="2700000" algn="tl">
                    <a:srgbClr val="000000">
                      <a:alpha val="43137"/>
                    </a:srgbClr>
                  </a:outerShdw>
                </a:effectLst>
                <a:latin typeface="+mn-lt"/>
                <a:sym typeface="Symbol" pitchFamily="84" charset="2"/>
              </a:rPr>
              <a:t>9.8 </a:t>
            </a:r>
            <a:r>
              <a:rPr lang="nl-NL" sz="1600" dirty="0">
                <a:solidFill>
                  <a:schemeClr val="bg1"/>
                </a:solidFill>
                <a:effectLst>
                  <a:outerShdw blurRad="38100" dist="38100" dir="2700000" algn="tl">
                    <a:srgbClr val="000000">
                      <a:alpha val="43137"/>
                    </a:srgbClr>
                  </a:outerShdw>
                </a:effectLst>
                <a:latin typeface="+mn-lt"/>
                <a:sym typeface="Symbol" pitchFamily="84" charset="2"/>
              </a:rPr>
              <a:t> 0.3	     0.2</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sym typeface="Symbol" pitchFamily="84" charset="2"/>
              </a:rPr>
              <a:t>						</a:t>
            </a:r>
            <a:r>
              <a:rPr lang="nl-NL" sz="1600" dirty="0" smtClean="0">
                <a:solidFill>
                  <a:schemeClr val="bg1"/>
                </a:solidFill>
                <a:effectLst>
                  <a:outerShdw blurRad="38100" dist="38100" dir="2700000" algn="tl">
                    <a:srgbClr val="000000">
                      <a:alpha val="43137"/>
                    </a:srgbClr>
                  </a:outerShdw>
                </a:effectLst>
                <a:latin typeface="+mn-lt"/>
                <a:sym typeface="Symbol" pitchFamily="84" charset="2"/>
              </a:rPr>
              <a:t>7.4 </a:t>
            </a:r>
            <a:r>
              <a:rPr lang="nl-NL" sz="1600" dirty="0">
                <a:solidFill>
                  <a:schemeClr val="bg1"/>
                </a:solidFill>
                <a:effectLst>
                  <a:outerShdw blurRad="38100" dist="38100" dir="2700000" algn="tl">
                    <a:srgbClr val="000000">
                      <a:alpha val="43137"/>
                    </a:srgbClr>
                  </a:outerShdw>
                </a:effectLst>
                <a:latin typeface="+mn-lt"/>
                <a:sym typeface="Symbol" pitchFamily="84" charset="2"/>
              </a:rPr>
              <a:t> 0.2	      1</a:t>
            </a:r>
          </a:p>
          <a:p>
            <a:pPr>
              <a:spcBef>
                <a:spcPts val="0"/>
              </a:spcBef>
              <a:spcAft>
                <a:spcPts val="0"/>
              </a:spcAft>
              <a:buFont typeface="Arial" pitchFamily="84" charset="0"/>
              <a:buNone/>
            </a:pPr>
            <a:r>
              <a:rPr lang="nl-NL" sz="1600" dirty="0">
                <a:solidFill>
                  <a:schemeClr val="bg1"/>
                </a:solidFill>
                <a:effectLst>
                  <a:outerShdw blurRad="38100" dist="38100" dir="2700000" algn="tl">
                    <a:srgbClr val="000000">
                      <a:alpha val="43137"/>
                    </a:srgbClr>
                  </a:outerShdw>
                </a:effectLst>
                <a:latin typeface="+mn-lt"/>
                <a:sym typeface="Symbol" pitchFamily="84" charset="2"/>
              </a:rPr>
              <a:t>           </a:t>
            </a:r>
            <a:endParaRPr lang="nl-NL" sz="1600" dirty="0" smtClean="0">
              <a:solidFill>
                <a:schemeClr val="bg1"/>
              </a:solidFill>
              <a:effectLst>
                <a:outerShdw blurRad="38100" dist="38100" dir="2700000" algn="tl">
                  <a:srgbClr val="000000">
                    <a:alpha val="43137"/>
                  </a:srgbClr>
                </a:outerShdw>
              </a:effectLst>
              <a:latin typeface="+mn-lt"/>
              <a:sym typeface="Symbol" pitchFamily="84" charset="2"/>
            </a:endParaRPr>
          </a:p>
          <a:p>
            <a:pPr>
              <a:spcBef>
                <a:spcPts val="0"/>
              </a:spcBef>
              <a:spcAft>
                <a:spcPts val="0"/>
              </a:spcAft>
              <a:buFont typeface="Arial" pitchFamily="84" charset="0"/>
              <a:buNone/>
            </a:pPr>
            <a:endParaRPr lang="nl-NL" sz="1600" b="1" u="sng" dirty="0">
              <a:solidFill>
                <a:schemeClr val="bg1"/>
              </a:solidFill>
              <a:effectLst>
                <a:outerShdw blurRad="38100" dist="38100" dir="2700000" algn="tl">
                  <a:srgbClr val="000000">
                    <a:alpha val="43137"/>
                  </a:srgbClr>
                </a:outerShdw>
              </a:effectLst>
              <a:latin typeface="+mn-lt"/>
              <a:sym typeface="Symbol" pitchFamily="84" charset="2"/>
            </a:endParaRPr>
          </a:p>
          <a:p>
            <a:pPr>
              <a:spcBef>
                <a:spcPts val="0"/>
              </a:spcBef>
              <a:spcAft>
                <a:spcPts val="0"/>
              </a:spcAft>
              <a:buFont typeface="Arial" pitchFamily="84" charset="0"/>
              <a:buNone/>
            </a:pPr>
            <a:r>
              <a:rPr lang="nl-NL" sz="2400" b="1" u="sng" dirty="0" err="1" smtClean="0">
                <a:solidFill>
                  <a:schemeClr val="bg1"/>
                </a:solidFill>
                <a:effectLst>
                  <a:outerShdw blurRad="38100" dist="38100" dir="2700000" algn="tl">
                    <a:srgbClr val="000000">
                      <a:alpha val="43137"/>
                    </a:srgbClr>
                  </a:outerShdw>
                </a:effectLst>
                <a:latin typeface="+mn-lt"/>
                <a:sym typeface="Symbol" pitchFamily="84" charset="2"/>
              </a:rPr>
              <a:t>Compression</a:t>
            </a:r>
            <a:r>
              <a:rPr lang="nl-NL" sz="2400" dirty="0">
                <a:solidFill>
                  <a:schemeClr val="bg1"/>
                </a:solidFill>
                <a:effectLst>
                  <a:outerShdw blurRad="38100" dist="38100" dir="2700000" algn="tl">
                    <a:srgbClr val="000000">
                      <a:alpha val="43137"/>
                    </a:srgbClr>
                  </a:outerShdw>
                </a:effectLst>
                <a:latin typeface="+mn-lt"/>
                <a:sym typeface="Symbol" pitchFamily="84" charset="2"/>
              </a:rPr>
              <a:t>: </a:t>
            </a:r>
          </a:p>
          <a:p>
            <a:pPr>
              <a:spcBef>
                <a:spcPts val="0"/>
              </a:spcBef>
              <a:spcAft>
                <a:spcPts val="0"/>
              </a:spcAft>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sym typeface="Symbol" pitchFamily="84" charset="2"/>
              </a:rPr>
              <a:t>       </a:t>
            </a:r>
            <a:r>
              <a:rPr lang="nl-NL" sz="2400" dirty="0" err="1">
                <a:solidFill>
                  <a:schemeClr val="bg1"/>
                </a:solidFill>
                <a:effectLst>
                  <a:outerShdw blurRad="38100" dist="38100" dir="2700000" algn="tl">
                    <a:srgbClr val="000000">
                      <a:alpha val="43137"/>
                    </a:srgbClr>
                  </a:outerShdw>
                </a:effectLst>
                <a:latin typeface="+mn-lt"/>
                <a:sym typeface="Symbol" pitchFamily="84" charset="2"/>
              </a:rPr>
              <a:t>how</a:t>
            </a:r>
            <a:r>
              <a:rPr lang="nl-NL" sz="2400" dirty="0">
                <a:solidFill>
                  <a:schemeClr val="bg1"/>
                </a:solidFill>
                <a:effectLst>
                  <a:outerShdw blurRad="38100" dist="38100" dir="2700000" algn="tl">
                    <a:srgbClr val="000000">
                      <a:alpha val="43137"/>
                    </a:srgbClr>
                  </a:outerShdw>
                </a:effectLst>
                <a:latin typeface="+mn-lt"/>
                <a:sym typeface="Symbol" pitchFamily="84" charset="2"/>
              </a:rPr>
              <a:t> </a:t>
            </a:r>
            <a:r>
              <a:rPr lang="nl-NL" sz="2400" dirty="0" err="1">
                <a:solidFill>
                  <a:schemeClr val="bg1"/>
                </a:solidFill>
                <a:effectLst>
                  <a:outerShdw blurRad="38100" dist="38100" dir="2700000" algn="tl">
                    <a:srgbClr val="000000">
                      <a:alpha val="43137"/>
                    </a:srgbClr>
                  </a:outerShdw>
                </a:effectLst>
                <a:latin typeface="+mn-lt"/>
                <a:sym typeface="Symbol" pitchFamily="84" charset="2"/>
              </a:rPr>
              <a:t>to</a:t>
            </a:r>
            <a:r>
              <a:rPr lang="nl-NL" sz="2400" dirty="0">
                <a:solidFill>
                  <a:schemeClr val="bg1"/>
                </a:solidFill>
                <a:effectLst>
                  <a:outerShdw blurRad="38100" dist="38100" dir="2700000" algn="tl">
                    <a:srgbClr val="000000">
                      <a:alpha val="43137"/>
                    </a:srgbClr>
                  </a:outerShdw>
                </a:effectLst>
                <a:latin typeface="+mn-lt"/>
                <a:sym typeface="Symbol" pitchFamily="84" charset="2"/>
              </a:rPr>
              <a:t> </a:t>
            </a:r>
            <a:r>
              <a:rPr lang="nl-NL" sz="2400" dirty="0" err="1">
                <a:solidFill>
                  <a:schemeClr val="bg1"/>
                </a:solidFill>
                <a:effectLst>
                  <a:outerShdw blurRad="38100" dist="38100" dir="2700000" algn="tl">
                    <a:srgbClr val="000000">
                      <a:alpha val="43137"/>
                    </a:srgbClr>
                  </a:outerShdw>
                </a:effectLst>
                <a:latin typeface="+mn-lt"/>
                <a:sym typeface="Symbol" pitchFamily="84" charset="2"/>
              </a:rPr>
              <a:t>compactly</a:t>
            </a:r>
            <a:r>
              <a:rPr lang="nl-NL" sz="2400" dirty="0">
                <a:solidFill>
                  <a:schemeClr val="bg1"/>
                </a:solidFill>
                <a:effectLst>
                  <a:outerShdw blurRad="38100" dist="38100" dir="2700000" algn="tl">
                    <a:srgbClr val="000000">
                      <a:alpha val="43137"/>
                    </a:srgbClr>
                  </a:outerShdw>
                </a:effectLst>
                <a:latin typeface="+mn-lt"/>
                <a:sym typeface="Symbol" pitchFamily="84" charset="2"/>
              </a:rPr>
              <a:t> </a:t>
            </a:r>
            <a:r>
              <a:rPr lang="nl-NL" sz="2400" dirty="0" err="1">
                <a:solidFill>
                  <a:schemeClr val="bg1"/>
                </a:solidFill>
                <a:effectLst>
                  <a:outerShdw blurRad="38100" dist="38100" dir="2700000" algn="tl">
                    <a:srgbClr val="000000">
                      <a:alpha val="43137"/>
                    </a:srgbClr>
                  </a:outerShdw>
                </a:effectLst>
                <a:latin typeface="+mn-lt"/>
                <a:sym typeface="Symbol" pitchFamily="84" charset="2"/>
              </a:rPr>
              <a:t>represent</a:t>
            </a:r>
            <a:r>
              <a:rPr lang="nl-NL" sz="2400" dirty="0">
                <a:solidFill>
                  <a:schemeClr val="bg1"/>
                </a:solidFill>
                <a:effectLst>
                  <a:outerShdw blurRad="38100" dist="38100" dir="2700000" algn="tl">
                    <a:srgbClr val="000000">
                      <a:alpha val="43137"/>
                    </a:srgbClr>
                  </a:outerShdw>
                </a:effectLst>
                <a:latin typeface="+mn-lt"/>
                <a:sym typeface="Symbol" pitchFamily="84" charset="2"/>
              </a:rPr>
              <a:t> data?</a:t>
            </a:r>
          </a:p>
        </p:txBody>
      </p:sp>
      <p:sp>
        <p:nvSpPr>
          <p:cNvPr id="37891" name="Line 9"/>
          <p:cNvSpPr>
            <a:spLocks noChangeShapeType="1"/>
          </p:cNvSpPr>
          <p:nvPr/>
        </p:nvSpPr>
        <p:spPr bwMode="auto">
          <a:xfrm>
            <a:off x="1042988" y="3598863"/>
            <a:ext cx="3744912" cy="0"/>
          </a:xfrm>
          <a:prstGeom prst="line">
            <a:avLst/>
          </a:prstGeom>
          <a:noFill/>
          <a:ln w="44450">
            <a:solidFill>
              <a:srgbClr val="FF0000"/>
            </a:solidFill>
            <a:round/>
            <a:headEnd/>
            <a:tailEnd type="triangle" w="lg" len="lg"/>
          </a:ln>
        </p:spPr>
        <p:txBody>
          <a:bodyPr lIns="0" tIns="0" rIns="0" bIns="0">
            <a:prstTxWarp prst="textNoShape">
              <a:avLst/>
            </a:prstTxWarp>
          </a:bodyPr>
          <a:lstStyle/>
          <a:p>
            <a:endParaRPr lang="en-US"/>
          </a:p>
        </p:txBody>
      </p:sp>
      <p:sp>
        <p:nvSpPr>
          <p:cNvPr id="37892" name="Line 10"/>
          <p:cNvSpPr>
            <a:spLocks noChangeShapeType="1"/>
          </p:cNvSpPr>
          <p:nvPr/>
        </p:nvSpPr>
        <p:spPr bwMode="auto">
          <a:xfrm flipV="1">
            <a:off x="1042988" y="1706563"/>
            <a:ext cx="0" cy="1892300"/>
          </a:xfrm>
          <a:prstGeom prst="line">
            <a:avLst/>
          </a:prstGeom>
          <a:noFill/>
          <a:ln w="44450">
            <a:solidFill>
              <a:srgbClr val="FF0000"/>
            </a:solidFill>
            <a:round/>
            <a:headEnd/>
            <a:tailEnd type="triangle" w="lg" len="lg"/>
          </a:ln>
        </p:spPr>
        <p:txBody>
          <a:bodyPr lIns="0" tIns="0" rIns="0" bIns="0">
            <a:prstTxWarp prst="textNoShape">
              <a:avLst/>
            </a:prstTxWarp>
          </a:bodyPr>
          <a:lstStyle/>
          <a:p>
            <a:endParaRPr lang="en-US"/>
          </a:p>
        </p:txBody>
      </p:sp>
      <p:sp>
        <p:nvSpPr>
          <p:cNvPr id="37893" name="Text Box 11"/>
          <p:cNvSpPr txBox="1">
            <a:spLocks noChangeArrowheads="1"/>
          </p:cNvSpPr>
          <p:nvPr/>
        </p:nvSpPr>
        <p:spPr bwMode="auto">
          <a:xfrm>
            <a:off x="4500563" y="3489325"/>
            <a:ext cx="935037" cy="365125"/>
          </a:xfrm>
          <a:prstGeom prst="rect">
            <a:avLst/>
          </a:prstGeom>
          <a:noFill/>
          <a:ln w="9525">
            <a:noFill/>
            <a:miter lim="800000"/>
            <a:headEnd/>
            <a:tailEnd/>
          </a:ln>
        </p:spPr>
        <p:txBody>
          <a:bodyPr lIns="0" tIns="0" rIns="0" bIns="0">
            <a:prstTxWarp prst="textNoShape">
              <a:avLst/>
            </a:prstTxWarp>
            <a:spAutoFit/>
          </a:bodyPr>
          <a:lstStyle/>
          <a:p>
            <a:pPr marL="180975" indent="-180975">
              <a:spcBef>
                <a:spcPct val="50000"/>
              </a:spcBef>
            </a:pPr>
            <a:r>
              <a:rPr lang="nl-NL" sz="2400">
                <a:solidFill>
                  <a:schemeClr val="bg1"/>
                </a:solidFill>
              </a:rPr>
              <a:t>r</a:t>
            </a:r>
            <a:r>
              <a:rPr lang="nl-NL" sz="2400" baseline="-25000">
                <a:solidFill>
                  <a:schemeClr val="bg1"/>
                </a:solidFill>
              </a:rPr>
              <a:t>2</a:t>
            </a:r>
            <a:r>
              <a:rPr lang="nl-NL" sz="2400">
                <a:solidFill>
                  <a:schemeClr val="bg1"/>
                </a:solidFill>
              </a:rPr>
              <a:t>/r</a:t>
            </a:r>
            <a:r>
              <a:rPr lang="nl-NL" sz="2400" baseline="-25000">
                <a:solidFill>
                  <a:schemeClr val="bg1"/>
                </a:solidFill>
              </a:rPr>
              <a:t>1</a:t>
            </a:r>
          </a:p>
        </p:txBody>
      </p:sp>
      <p:sp>
        <p:nvSpPr>
          <p:cNvPr id="37894" name="Text Box 12"/>
          <p:cNvSpPr txBox="1">
            <a:spLocks noChangeArrowheads="1"/>
          </p:cNvSpPr>
          <p:nvPr/>
        </p:nvSpPr>
        <p:spPr bwMode="auto">
          <a:xfrm>
            <a:off x="180975" y="3303588"/>
            <a:ext cx="935038" cy="274637"/>
          </a:xfrm>
          <a:prstGeom prst="rect">
            <a:avLst/>
          </a:prstGeom>
          <a:noFill/>
          <a:ln w="9525">
            <a:noFill/>
            <a:miter lim="800000"/>
            <a:headEnd/>
            <a:tailEnd/>
          </a:ln>
        </p:spPr>
        <p:txBody>
          <a:bodyPr lIns="0" tIns="0" rIns="0" bIns="0">
            <a:prstTxWarp prst="textNoShape">
              <a:avLst/>
            </a:prstTxWarp>
            <a:spAutoFit/>
          </a:bodyPr>
          <a:lstStyle/>
          <a:p>
            <a:pPr marL="180975" indent="-180975">
              <a:spcBef>
                <a:spcPct val="50000"/>
              </a:spcBef>
            </a:pPr>
            <a:r>
              <a:rPr lang="nl-NL">
                <a:solidFill>
                  <a:schemeClr val="bg1"/>
                </a:solidFill>
              </a:rPr>
              <a:t>a (m/s</a:t>
            </a:r>
            <a:r>
              <a:rPr lang="nl-NL" baseline="30000">
                <a:solidFill>
                  <a:schemeClr val="bg1"/>
                </a:solidFill>
              </a:rPr>
              <a:t>2</a:t>
            </a:r>
            <a:r>
              <a:rPr lang="nl-NL">
                <a:solidFill>
                  <a:schemeClr val="bg1"/>
                </a:solidFill>
              </a:rPr>
              <a:t>)</a:t>
            </a:r>
            <a:endParaRPr lang="nl-NL" baseline="-25000">
              <a:solidFill>
                <a:schemeClr val="bg1"/>
              </a:solidFill>
            </a:endParaRPr>
          </a:p>
        </p:txBody>
      </p:sp>
      <p:grpSp>
        <p:nvGrpSpPr>
          <p:cNvPr id="37895" name="Group 25"/>
          <p:cNvGrpSpPr>
            <a:grpSpLocks/>
          </p:cNvGrpSpPr>
          <p:nvPr/>
        </p:nvGrpSpPr>
        <p:grpSpPr bwMode="auto">
          <a:xfrm>
            <a:off x="1042988" y="3543300"/>
            <a:ext cx="2449512" cy="107950"/>
            <a:chOff x="657" y="2976"/>
            <a:chExt cx="1543" cy="91"/>
          </a:xfrm>
        </p:grpSpPr>
        <p:sp>
          <p:nvSpPr>
            <p:cNvPr id="37916" name="Line 13"/>
            <p:cNvSpPr>
              <a:spLocks noChangeShapeType="1"/>
            </p:cNvSpPr>
            <p:nvPr/>
          </p:nvSpPr>
          <p:spPr bwMode="auto">
            <a:xfrm>
              <a:off x="657"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17" name="Line 14"/>
            <p:cNvSpPr>
              <a:spLocks noChangeShapeType="1"/>
            </p:cNvSpPr>
            <p:nvPr/>
          </p:nvSpPr>
          <p:spPr bwMode="auto">
            <a:xfrm>
              <a:off x="828"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18" name="Line 15"/>
            <p:cNvSpPr>
              <a:spLocks noChangeShapeType="1"/>
            </p:cNvSpPr>
            <p:nvPr/>
          </p:nvSpPr>
          <p:spPr bwMode="auto">
            <a:xfrm>
              <a:off x="999"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19" name="Line 16"/>
            <p:cNvSpPr>
              <a:spLocks noChangeShapeType="1"/>
            </p:cNvSpPr>
            <p:nvPr/>
          </p:nvSpPr>
          <p:spPr bwMode="auto">
            <a:xfrm>
              <a:off x="1171"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20" name="Line 17"/>
            <p:cNvSpPr>
              <a:spLocks noChangeShapeType="1"/>
            </p:cNvSpPr>
            <p:nvPr/>
          </p:nvSpPr>
          <p:spPr bwMode="auto">
            <a:xfrm>
              <a:off x="1342"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21" name="Line 18"/>
            <p:cNvSpPr>
              <a:spLocks noChangeShapeType="1"/>
            </p:cNvSpPr>
            <p:nvPr/>
          </p:nvSpPr>
          <p:spPr bwMode="auto">
            <a:xfrm>
              <a:off x="1514"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22" name="Line 19"/>
            <p:cNvSpPr>
              <a:spLocks noChangeShapeType="1"/>
            </p:cNvSpPr>
            <p:nvPr/>
          </p:nvSpPr>
          <p:spPr bwMode="auto">
            <a:xfrm>
              <a:off x="1685"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23" name="Line 20"/>
            <p:cNvSpPr>
              <a:spLocks noChangeShapeType="1"/>
            </p:cNvSpPr>
            <p:nvPr/>
          </p:nvSpPr>
          <p:spPr bwMode="auto">
            <a:xfrm>
              <a:off x="1857"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24" name="Line 21"/>
            <p:cNvSpPr>
              <a:spLocks noChangeShapeType="1"/>
            </p:cNvSpPr>
            <p:nvPr/>
          </p:nvSpPr>
          <p:spPr bwMode="auto">
            <a:xfrm>
              <a:off x="2028"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25" name="Line 22"/>
            <p:cNvSpPr>
              <a:spLocks noChangeShapeType="1"/>
            </p:cNvSpPr>
            <p:nvPr/>
          </p:nvSpPr>
          <p:spPr bwMode="auto">
            <a:xfrm>
              <a:off x="2200"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grpSp>
      <p:sp>
        <p:nvSpPr>
          <p:cNvPr id="37896" name="Text Box 23"/>
          <p:cNvSpPr txBox="1">
            <a:spLocks noChangeArrowheads="1"/>
          </p:cNvSpPr>
          <p:nvPr/>
        </p:nvSpPr>
        <p:spPr bwMode="auto">
          <a:xfrm>
            <a:off x="827088" y="3543300"/>
            <a:ext cx="3024187" cy="365125"/>
          </a:xfrm>
          <a:prstGeom prst="rect">
            <a:avLst/>
          </a:prstGeom>
          <a:noFill/>
          <a:ln w="9525">
            <a:noFill/>
            <a:miter lim="800000"/>
            <a:headEnd/>
            <a:tailEnd/>
          </a:ln>
        </p:spPr>
        <p:txBody>
          <a:bodyPr lIns="0" tIns="0" rIns="0" bIns="0">
            <a:prstTxWarp prst="textNoShape">
              <a:avLst/>
            </a:prstTxWarp>
            <a:spAutoFit/>
          </a:bodyPr>
          <a:lstStyle/>
          <a:p>
            <a:pPr marL="180975" indent="-180975">
              <a:spcBef>
                <a:spcPct val="50000"/>
              </a:spcBef>
            </a:pPr>
            <a:r>
              <a:rPr lang="nl-NL" sz="2400">
                <a:solidFill>
                  <a:schemeClr val="bg1"/>
                </a:solidFill>
              </a:rPr>
              <a:t>     2    4     6    8    10   </a:t>
            </a:r>
            <a:endParaRPr lang="nl-NL" sz="2400" baseline="-25000">
              <a:solidFill>
                <a:schemeClr val="bg1"/>
              </a:solidFill>
            </a:endParaRPr>
          </a:p>
        </p:txBody>
      </p:sp>
      <p:sp>
        <p:nvSpPr>
          <p:cNvPr id="37897" name="Text Box 24"/>
          <p:cNvSpPr txBox="1">
            <a:spLocks noChangeArrowheads="1"/>
          </p:cNvSpPr>
          <p:nvPr/>
        </p:nvSpPr>
        <p:spPr bwMode="auto">
          <a:xfrm rot="-5400000">
            <a:off x="-446881" y="2334419"/>
            <a:ext cx="2393950" cy="274638"/>
          </a:xfrm>
          <a:prstGeom prst="rect">
            <a:avLst/>
          </a:prstGeom>
          <a:noFill/>
          <a:ln w="9525">
            <a:noFill/>
            <a:miter lim="800000"/>
            <a:headEnd/>
            <a:tailEnd/>
          </a:ln>
        </p:spPr>
        <p:txBody>
          <a:bodyPr lIns="0" tIns="0" rIns="0" bIns="0">
            <a:prstTxWarp prst="textNoShape">
              <a:avLst/>
            </a:prstTxWarp>
            <a:spAutoFit/>
          </a:bodyPr>
          <a:lstStyle/>
          <a:p>
            <a:pPr marL="180975" indent="-180975">
              <a:spcBef>
                <a:spcPct val="50000"/>
              </a:spcBef>
            </a:pPr>
            <a:r>
              <a:rPr lang="nl-NL" dirty="0">
                <a:solidFill>
                  <a:schemeClr val="bg1"/>
                </a:solidFill>
              </a:rPr>
              <a:t> </a:t>
            </a:r>
            <a:r>
              <a:rPr lang="nl-NL" dirty="0" smtClean="0">
                <a:solidFill>
                  <a:schemeClr val="bg1"/>
                </a:solidFill>
              </a:rPr>
              <a:t>    </a:t>
            </a:r>
            <a:r>
              <a:rPr lang="nl-NL" dirty="0">
                <a:solidFill>
                  <a:schemeClr val="bg1"/>
                </a:solidFill>
              </a:rPr>
              <a:t>2    4      6     8    10</a:t>
            </a:r>
            <a:r>
              <a:rPr lang="nl-NL" sz="2400" dirty="0">
                <a:solidFill>
                  <a:schemeClr val="bg1"/>
                </a:solidFill>
              </a:rPr>
              <a:t>   </a:t>
            </a:r>
            <a:endParaRPr lang="nl-NL" sz="2400" baseline="-25000" dirty="0">
              <a:solidFill>
                <a:schemeClr val="bg1"/>
              </a:solidFill>
            </a:endParaRPr>
          </a:p>
        </p:txBody>
      </p:sp>
      <p:grpSp>
        <p:nvGrpSpPr>
          <p:cNvPr id="37898" name="Group 26"/>
          <p:cNvGrpSpPr>
            <a:grpSpLocks/>
          </p:cNvGrpSpPr>
          <p:nvPr/>
        </p:nvGrpSpPr>
        <p:grpSpPr bwMode="auto">
          <a:xfrm rot="-5400000">
            <a:off x="287338" y="2608263"/>
            <a:ext cx="1514475" cy="142875"/>
            <a:chOff x="657" y="2976"/>
            <a:chExt cx="1543" cy="91"/>
          </a:xfrm>
        </p:grpSpPr>
        <p:sp>
          <p:nvSpPr>
            <p:cNvPr id="37906" name="Line 27"/>
            <p:cNvSpPr>
              <a:spLocks noChangeShapeType="1"/>
            </p:cNvSpPr>
            <p:nvPr/>
          </p:nvSpPr>
          <p:spPr bwMode="auto">
            <a:xfrm>
              <a:off x="657"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07" name="Line 28"/>
            <p:cNvSpPr>
              <a:spLocks noChangeShapeType="1"/>
            </p:cNvSpPr>
            <p:nvPr/>
          </p:nvSpPr>
          <p:spPr bwMode="auto">
            <a:xfrm>
              <a:off x="828"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08" name="Line 29"/>
            <p:cNvSpPr>
              <a:spLocks noChangeShapeType="1"/>
            </p:cNvSpPr>
            <p:nvPr/>
          </p:nvSpPr>
          <p:spPr bwMode="auto">
            <a:xfrm>
              <a:off x="999"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09" name="Line 30"/>
            <p:cNvSpPr>
              <a:spLocks noChangeShapeType="1"/>
            </p:cNvSpPr>
            <p:nvPr/>
          </p:nvSpPr>
          <p:spPr bwMode="auto">
            <a:xfrm>
              <a:off x="1171"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10" name="Line 31"/>
            <p:cNvSpPr>
              <a:spLocks noChangeShapeType="1"/>
            </p:cNvSpPr>
            <p:nvPr/>
          </p:nvSpPr>
          <p:spPr bwMode="auto">
            <a:xfrm>
              <a:off x="1342"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11" name="Line 32"/>
            <p:cNvSpPr>
              <a:spLocks noChangeShapeType="1"/>
            </p:cNvSpPr>
            <p:nvPr/>
          </p:nvSpPr>
          <p:spPr bwMode="auto">
            <a:xfrm>
              <a:off x="1514"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12" name="Line 33"/>
            <p:cNvSpPr>
              <a:spLocks noChangeShapeType="1"/>
            </p:cNvSpPr>
            <p:nvPr/>
          </p:nvSpPr>
          <p:spPr bwMode="auto">
            <a:xfrm>
              <a:off x="1685"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13" name="Line 34"/>
            <p:cNvSpPr>
              <a:spLocks noChangeShapeType="1"/>
            </p:cNvSpPr>
            <p:nvPr/>
          </p:nvSpPr>
          <p:spPr bwMode="auto">
            <a:xfrm>
              <a:off x="1857"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14" name="Line 35"/>
            <p:cNvSpPr>
              <a:spLocks noChangeShapeType="1"/>
            </p:cNvSpPr>
            <p:nvPr/>
          </p:nvSpPr>
          <p:spPr bwMode="auto">
            <a:xfrm>
              <a:off x="2028"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sp>
          <p:nvSpPr>
            <p:cNvPr id="37915" name="Line 36"/>
            <p:cNvSpPr>
              <a:spLocks noChangeShapeType="1"/>
            </p:cNvSpPr>
            <p:nvPr/>
          </p:nvSpPr>
          <p:spPr bwMode="auto">
            <a:xfrm>
              <a:off x="2200" y="2976"/>
              <a:ext cx="0" cy="91"/>
            </a:xfrm>
            <a:prstGeom prst="line">
              <a:avLst/>
            </a:prstGeom>
            <a:noFill/>
            <a:ln w="44450">
              <a:solidFill>
                <a:srgbClr val="FF0000"/>
              </a:solidFill>
              <a:round/>
              <a:headEnd/>
              <a:tailEnd/>
            </a:ln>
          </p:spPr>
          <p:txBody>
            <a:bodyPr lIns="0" tIns="0" rIns="0" bIns="0">
              <a:prstTxWarp prst="textNoShape">
                <a:avLst/>
              </a:prstTxWarp>
            </a:bodyPr>
            <a:lstStyle/>
            <a:p>
              <a:endParaRPr lang="en-US"/>
            </a:p>
          </p:txBody>
        </p:sp>
      </p:grpSp>
      <p:sp>
        <p:nvSpPr>
          <p:cNvPr id="37899" name="Freeform 43"/>
          <p:cNvSpPr>
            <a:spLocks/>
          </p:cNvSpPr>
          <p:nvPr/>
        </p:nvSpPr>
        <p:spPr bwMode="auto">
          <a:xfrm>
            <a:off x="1050925" y="1817688"/>
            <a:ext cx="3160713" cy="1690687"/>
          </a:xfrm>
          <a:custGeom>
            <a:avLst/>
            <a:gdLst>
              <a:gd name="T0" fmla="*/ 0 w 1991"/>
              <a:gd name="T1" fmla="*/ 0 h 1420"/>
              <a:gd name="T2" fmla="*/ 2147483647 w 1991"/>
              <a:gd name="T3" fmla="*/ 2147483647 h 1420"/>
              <a:gd name="T4" fmla="*/ 2147483647 w 1991"/>
              <a:gd name="T5" fmla="*/ 2147483647 h 1420"/>
              <a:gd name="T6" fmla="*/ 0 60000 65536"/>
              <a:gd name="T7" fmla="*/ 0 60000 65536"/>
              <a:gd name="T8" fmla="*/ 0 60000 65536"/>
              <a:gd name="T9" fmla="*/ 0 w 1991"/>
              <a:gd name="T10" fmla="*/ 0 h 1420"/>
              <a:gd name="T11" fmla="*/ 1914 w 1991"/>
              <a:gd name="T12" fmla="*/ 1638 h 1420"/>
            </a:gdLst>
            <a:ahLst/>
            <a:cxnLst>
              <a:cxn ang="T6">
                <a:pos x="T0" y="T1"/>
              </a:cxn>
              <a:cxn ang="T7">
                <a:pos x="T2" y="T3"/>
              </a:cxn>
              <a:cxn ang="T8">
                <a:pos x="T4" y="T5"/>
              </a:cxn>
            </a:cxnLst>
            <a:rect l="T9" t="T10" r="T11" b="T12"/>
            <a:pathLst>
              <a:path w="1991" h="1420">
                <a:moveTo>
                  <a:pt x="0" y="56"/>
                </a:moveTo>
                <a:cubicBezTo>
                  <a:pt x="20" y="77"/>
                  <a:pt x="31" y="0"/>
                  <a:pt x="122" y="184"/>
                </a:cubicBezTo>
                <a:cubicBezTo>
                  <a:pt x="213" y="368"/>
                  <a:pt x="234" y="956"/>
                  <a:pt x="545" y="1162"/>
                </a:cubicBezTo>
                <a:cubicBezTo>
                  <a:pt x="856" y="1368"/>
                  <a:pt x="1667" y="1396"/>
                  <a:pt x="1991" y="1420"/>
                </a:cubicBezTo>
              </a:path>
            </a:pathLst>
          </a:custGeom>
          <a:noFill/>
          <a:ln w="44450">
            <a:solidFill>
              <a:srgbClr val="FF9900"/>
            </a:solidFill>
            <a:round/>
            <a:headEnd/>
            <a:tailEnd/>
          </a:ln>
        </p:spPr>
        <p:txBody>
          <a:bodyPr lIns="0" tIns="0" rIns="0" bIns="0">
            <a:prstTxWarp prst="textNoShape">
              <a:avLst/>
            </a:prstTxWarp>
          </a:bodyPr>
          <a:lstStyle/>
          <a:p>
            <a:endParaRPr lang="en-US">
              <a:latin typeface="Calibri" pitchFamily="84" charset="0"/>
            </a:endParaRPr>
          </a:p>
        </p:txBody>
      </p:sp>
      <p:sp>
        <p:nvSpPr>
          <p:cNvPr id="37900" name="Oval 37"/>
          <p:cNvSpPr>
            <a:spLocks noChangeArrowheads="1"/>
          </p:cNvSpPr>
          <p:nvPr/>
        </p:nvSpPr>
        <p:spPr bwMode="auto">
          <a:xfrm>
            <a:off x="1119188" y="1924050"/>
            <a:ext cx="73025" cy="53975"/>
          </a:xfrm>
          <a:prstGeom prst="ellipse">
            <a:avLst/>
          </a:prstGeom>
          <a:solidFill>
            <a:srgbClr val="0000FF"/>
          </a:solidFill>
          <a:ln w="38100">
            <a:solidFill>
              <a:schemeClr val="tx1"/>
            </a:solidFill>
            <a:round/>
            <a:headEnd/>
            <a:tailEnd/>
          </a:ln>
        </p:spPr>
        <p:txBody>
          <a:bodyPr wrap="none" lIns="0" tIns="0" rIns="0" bIns="0" anchor="ctr">
            <a:prstTxWarp prst="textNoShape">
              <a:avLst/>
            </a:prstTxWarp>
          </a:bodyPr>
          <a:lstStyle/>
          <a:p>
            <a:endParaRPr lang="nl-NL">
              <a:latin typeface="Calibri" pitchFamily="84" charset="0"/>
            </a:endParaRPr>
          </a:p>
        </p:txBody>
      </p:sp>
      <p:sp>
        <p:nvSpPr>
          <p:cNvPr id="37901" name="Oval 38"/>
          <p:cNvSpPr>
            <a:spLocks noChangeArrowheads="1"/>
          </p:cNvSpPr>
          <p:nvPr/>
        </p:nvSpPr>
        <p:spPr bwMode="auto">
          <a:xfrm>
            <a:off x="1624013" y="2979738"/>
            <a:ext cx="73025" cy="52387"/>
          </a:xfrm>
          <a:prstGeom prst="ellipse">
            <a:avLst/>
          </a:prstGeom>
          <a:solidFill>
            <a:srgbClr val="0000FF"/>
          </a:solidFill>
          <a:ln w="38100">
            <a:solidFill>
              <a:schemeClr val="tx1"/>
            </a:solidFill>
            <a:round/>
            <a:headEnd/>
            <a:tailEnd/>
          </a:ln>
        </p:spPr>
        <p:txBody>
          <a:bodyPr wrap="none" lIns="0" tIns="0" rIns="0" bIns="0" anchor="ctr">
            <a:prstTxWarp prst="textNoShape">
              <a:avLst/>
            </a:prstTxWarp>
          </a:bodyPr>
          <a:lstStyle/>
          <a:p>
            <a:endParaRPr lang="nl-NL">
              <a:latin typeface="Calibri" pitchFamily="84" charset="0"/>
            </a:endParaRPr>
          </a:p>
        </p:txBody>
      </p:sp>
      <p:sp>
        <p:nvSpPr>
          <p:cNvPr id="37902" name="Oval 39"/>
          <p:cNvSpPr>
            <a:spLocks noChangeArrowheads="1"/>
          </p:cNvSpPr>
          <p:nvPr/>
        </p:nvSpPr>
        <p:spPr bwMode="auto">
          <a:xfrm>
            <a:off x="2127250" y="3259138"/>
            <a:ext cx="73025" cy="53975"/>
          </a:xfrm>
          <a:prstGeom prst="ellipse">
            <a:avLst/>
          </a:prstGeom>
          <a:solidFill>
            <a:srgbClr val="0000FF"/>
          </a:solidFill>
          <a:ln w="38100">
            <a:solidFill>
              <a:schemeClr val="tx1"/>
            </a:solidFill>
            <a:round/>
            <a:headEnd/>
            <a:tailEnd/>
          </a:ln>
        </p:spPr>
        <p:txBody>
          <a:bodyPr wrap="none" lIns="0" tIns="0" rIns="0" bIns="0" anchor="ctr">
            <a:prstTxWarp prst="textNoShape">
              <a:avLst/>
            </a:prstTxWarp>
          </a:bodyPr>
          <a:lstStyle/>
          <a:p>
            <a:endParaRPr lang="nl-NL">
              <a:latin typeface="Calibri" pitchFamily="84" charset="0"/>
            </a:endParaRPr>
          </a:p>
        </p:txBody>
      </p:sp>
      <p:sp>
        <p:nvSpPr>
          <p:cNvPr id="37903" name="Oval 40"/>
          <p:cNvSpPr>
            <a:spLocks noChangeArrowheads="1"/>
          </p:cNvSpPr>
          <p:nvPr/>
        </p:nvSpPr>
        <p:spPr bwMode="auto">
          <a:xfrm>
            <a:off x="3706813" y="3454400"/>
            <a:ext cx="73025" cy="53975"/>
          </a:xfrm>
          <a:prstGeom prst="ellipse">
            <a:avLst/>
          </a:prstGeom>
          <a:solidFill>
            <a:srgbClr val="0000FF"/>
          </a:solidFill>
          <a:ln w="38100">
            <a:solidFill>
              <a:schemeClr val="tx1"/>
            </a:solidFill>
            <a:round/>
            <a:headEnd/>
            <a:tailEnd/>
          </a:ln>
        </p:spPr>
        <p:txBody>
          <a:bodyPr wrap="none" lIns="0" tIns="0" rIns="0" bIns="0" anchor="ctr">
            <a:prstTxWarp prst="textNoShape">
              <a:avLst/>
            </a:prstTxWarp>
          </a:bodyPr>
          <a:lstStyle/>
          <a:p>
            <a:endParaRPr lang="nl-NL">
              <a:latin typeface="Calibri" pitchFamily="84" charset="0"/>
            </a:endParaRPr>
          </a:p>
        </p:txBody>
      </p:sp>
      <p:sp>
        <p:nvSpPr>
          <p:cNvPr id="14358" name="Text Box 44"/>
          <p:cNvSpPr txBox="1">
            <a:spLocks noChangeArrowheads="1"/>
          </p:cNvSpPr>
          <p:nvPr/>
        </p:nvSpPr>
        <p:spPr bwMode="auto">
          <a:xfrm>
            <a:off x="1835150" y="2355850"/>
            <a:ext cx="3097213" cy="365125"/>
          </a:xfrm>
          <a:prstGeom prst="rect">
            <a:avLst/>
          </a:prstGeom>
          <a:noFill/>
          <a:ln>
            <a:noFill/>
          </a:ln>
          <a:extLst/>
        </p:spPr>
        <p:txBody>
          <a:bodyPr lIns="0" tIns="0" rIns="0" bIns="0">
            <a:spAutoFit/>
          </a:bodyPr>
          <a:lstStyle>
            <a:lvl1pPr marL="180975" indent="-180975" eaLnBrk="0" hangingPunct="0">
              <a:defRPr sz="2400">
                <a:solidFill>
                  <a:schemeClr val="tx1"/>
                </a:solidFill>
                <a:latin typeface="Arial" pitchFamily="34" charset="0"/>
                <a:ea typeface="ＭＳ Ｐゴシック" charset="-128"/>
              </a:defRPr>
            </a:lvl1pPr>
            <a:lvl2pPr marL="742950" indent="-285750" eaLnBrk="0" hangingPunct="0">
              <a:defRPr sz="2400">
                <a:solidFill>
                  <a:schemeClr val="tx1"/>
                </a:solidFill>
                <a:latin typeface="Arial" pitchFamily="34" charset="0"/>
                <a:ea typeface="ＭＳ Ｐゴシック" charset="-128"/>
              </a:defRPr>
            </a:lvl2pPr>
            <a:lvl3pPr marL="1143000" indent="-228600" eaLnBrk="0" hangingPunct="0">
              <a:defRPr sz="2400">
                <a:solidFill>
                  <a:schemeClr val="tx1"/>
                </a:solidFill>
                <a:latin typeface="Arial" pitchFamily="34" charset="0"/>
                <a:ea typeface="ＭＳ Ｐゴシック" charset="-128"/>
              </a:defRPr>
            </a:lvl3pPr>
            <a:lvl4pPr marL="1600200" indent="-228600" eaLnBrk="0" hangingPunct="0">
              <a:defRPr sz="2400">
                <a:solidFill>
                  <a:schemeClr val="tx1"/>
                </a:solidFill>
                <a:latin typeface="Arial" pitchFamily="34" charset="0"/>
                <a:ea typeface="ＭＳ Ｐゴシック" charset="-128"/>
              </a:defRPr>
            </a:lvl4pPr>
            <a:lvl5pPr marL="2057400" indent="-228600" eaLnBrk="0" hangingPunct="0">
              <a:defRPr sz="2400">
                <a:solidFill>
                  <a:schemeClr val="tx1"/>
                </a:solidFill>
                <a:latin typeface="Arial" pitchFamily="34" charset="0"/>
                <a:ea typeface="ＭＳ Ｐゴシック" charset="-128"/>
              </a:defRPr>
            </a:lvl5pPr>
            <a:lvl6pPr marL="2514600" indent="-228600" algn="ctr" eaLnBrk="0" fontAlgn="base" hangingPunct="0">
              <a:lnSpc>
                <a:spcPct val="110000"/>
              </a:lnSpc>
              <a:spcBef>
                <a:spcPct val="0"/>
              </a:spcBef>
              <a:spcAft>
                <a:spcPct val="50000"/>
              </a:spcAft>
              <a:buClr>
                <a:schemeClr val="tx2"/>
              </a:buClr>
              <a:buChar char="•"/>
              <a:defRPr sz="2400">
                <a:solidFill>
                  <a:schemeClr val="tx1"/>
                </a:solidFill>
                <a:latin typeface="Arial" pitchFamily="34" charset="0"/>
                <a:ea typeface="ＭＳ Ｐゴシック" charset="-128"/>
              </a:defRPr>
            </a:lvl6pPr>
            <a:lvl7pPr marL="2971800" indent="-228600" algn="ctr" eaLnBrk="0" fontAlgn="base" hangingPunct="0">
              <a:lnSpc>
                <a:spcPct val="110000"/>
              </a:lnSpc>
              <a:spcBef>
                <a:spcPct val="0"/>
              </a:spcBef>
              <a:spcAft>
                <a:spcPct val="50000"/>
              </a:spcAft>
              <a:buClr>
                <a:schemeClr val="tx2"/>
              </a:buClr>
              <a:buChar char="•"/>
              <a:defRPr sz="2400">
                <a:solidFill>
                  <a:schemeClr val="tx1"/>
                </a:solidFill>
                <a:latin typeface="Arial" pitchFamily="34" charset="0"/>
                <a:ea typeface="ＭＳ Ｐゴシック" charset="-128"/>
              </a:defRPr>
            </a:lvl7pPr>
            <a:lvl8pPr marL="3429000" indent="-228600" algn="ctr" eaLnBrk="0" fontAlgn="base" hangingPunct="0">
              <a:lnSpc>
                <a:spcPct val="110000"/>
              </a:lnSpc>
              <a:spcBef>
                <a:spcPct val="0"/>
              </a:spcBef>
              <a:spcAft>
                <a:spcPct val="50000"/>
              </a:spcAft>
              <a:buClr>
                <a:schemeClr val="tx2"/>
              </a:buClr>
              <a:buChar char="•"/>
              <a:defRPr sz="2400">
                <a:solidFill>
                  <a:schemeClr val="tx1"/>
                </a:solidFill>
                <a:latin typeface="Arial" pitchFamily="34" charset="0"/>
                <a:ea typeface="ＭＳ Ｐゴシック" charset="-128"/>
              </a:defRPr>
            </a:lvl8pPr>
            <a:lvl9pPr marL="3886200" indent="-228600" algn="ctr" eaLnBrk="0" fontAlgn="base" hangingPunct="0">
              <a:lnSpc>
                <a:spcPct val="110000"/>
              </a:lnSpc>
              <a:spcBef>
                <a:spcPct val="0"/>
              </a:spcBef>
              <a:spcAft>
                <a:spcPct val="50000"/>
              </a:spcAft>
              <a:buClr>
                <a:schemeClr val="tx2"/>
              </a:buClr>
              <a:buChar char="•"/>
              <a:defRPr sz="2400">
                <a:solidFill>
                  <a:schemeClr val="tx1"/>
                </a:solidFill>
                <a:latin typeface="Arial" pitchFamily="34" charset="0"/>
                <a:ea typeface="ＭＳ Ｐゴシック" charset="-128"/>
              </a:defRPr>
            </a:lvl9pPr>
          </a:lstStyle>
          <a:p>
            <a:pPr eaLnBrk="1" fontAlgn="auto" hangingPunct="1">
              <a:spcBef>
                <a:spcPct val="50000"/>
              </a:spcBef>
              <a:spcAft>
                <a:spcPts val="0"/>
              </a:spcAft>
              <a:defRPr/>
            </a:pPr>
            <a:r>
              <a:rPr lang="nl-NL" dirty="0">
                <a:solidFill>
                  <a:schemeClr val="accent6">
                    <a:lumMod val="75000"/>
                  </a:schemeClr>
                </a:solidFill>
                <a:cs typeface="+mn-cs"/>
              </a:rPr>
              <a:t>a = 2g / (2+r</a:t>
            </a:r>
            <a:r>
              <a:rPr lang="nl-NL" baseline="-25000" dirty="0">
                <a:solidFill>
                  <a:schemeClr val="accent6">
                    <a:lumMod val="75000"/>
                  </a:schemeClr>
                </a:solidFill>
                <a:cs typeface="+mn-cs"/>
              </a:rPr>
              <a:t>2</a:t>
            </a:r>
            <a:r>
              <a:rPr lang="nl-NL" baseline="30000" dirty="0">
                <a:solidFill>
                  <a:schemeClr val="accent6">
                    <a:lumMod val="75000"/>
                  </a:schemeClr>
                </a:solidFill>
                <a:cs typeface="+mn-cs"/>
              </a:rPr>
              <a:t>2</a:t>
            </a:r>
            <a:r>
              <a:rPr lang="nl-NL" dirty="0">
                <a:solidFill>
                  <a:schemeClr val="accent6">
                    <a:lumMod val="75000"/>
                  </a:schemeClr>
                </a:solidFill>
                <a:cs typeface="+mn-cs"/>
              </a:rPr>
              <a:t>/r</a:t>
            </a:r>
            <a:r>
              <a:rPr lang="nl-NL" baseline="-25000" dirty="0">
                <a:solidFill>
                  <a:schemeClr val="accent6">
                    <a:lumMod val="75000"/>
                  </a:schemeClr>
                </a:solidFill>
                <a:cs typeface="+mn-cs"/>
              </a:rPr>
              <a:t>1</a:t>
            </a:r>
            <a:r>
              <a:rPr lang="nl-NL" baseline="30000" dirty="0">
                <a:solidFill>
                  <a:schemeClr val="accent6">
                    <a:lumMod val="75000"/>
                  </a:schemeClr>
                </a:solidFill>
                <a:cs typeface="+mn-cs"/>
              </a:rPr>
              <a:t>2</a:t>
            </a:r>
            <a:r>
              <a:rPr lang="nl-NL" dirty="0">
                <a:solidFill>
                  <a:schemeClr val="accent6">
                    <a:lumMod val="75000"/>
                  </a:schemeClr>
                </a:solidFill>
                <a:cs typeface="+mn-cs"/>
              </a:rPr>
              <a:t>)</a:t>
            </a:r>
          </a:p>
        </p:txBody>
      </p:sp>
      <p:sp>
        <p:nvSpPr>
          <p:cNvPr id="38"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39" name="Groep 9"/>
          <p:cNvGrpSpPr>
            <a:grpSpLocks/>
          </p:cNvGrpSpPr>
          <p:nvPr/>
        </p:nvGrpSpPr>
        <p:grpSpPr bwMode="auto">
          <a:xfrm>
            <a:off x="6624638" y="4217988"/>
            <a:ext cx="1516062" cy="696912"/>
            <a:chOff x="6615066" y="4217868"/>
            <a:chExt cx="1516652" cy="697693"/>
          </a:xfrm>
        </p:grpSpPr>
        <p:pic>
          <p:nvPicPr>
            <p:cNvPr id="40"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41"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9"/>
          <p:cNvSpPr txBox="1">
            <a:spLocks noChangeArrowheads="1"/>
          </p:cNvSpPr>
          <p:nvPr/>
        </p:nvSpPr>
        <p:spPr bwMode="auto">
          <a:xfrm>
            <a:off x="194400" y="914400"/>
            <a:ext cx="8304212" cy="2954655"/>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5. Focus on </a:t>
            </a:r>
            <a:r>
              <a:rPr lang="nl-NL" sz="2400" dirty="0" err="1">
                <a:solidFill>
                  <a:schemeClr val="bg1"/>
                </a:solidFill>
                <a:effectLst>
                  <a:outerShdw blurRad="38100" dist="38100" dir="2700000" algn="tl">
                    <a:srgbClr val="000000">
                      <a:alpha val="43137"/>
                    </a:srgbClr>
                  </a:outerShdw>
                </a:effectLst>
                <a:latin typeface="+mn-lt"/>
              </a:rPr>
              <a:t>what</a:t>
            </a:r>
            <a:r>
              <a:rPr lang="nl-NL" sz="2400" dirty="0">
                <a:solidFill>
                  <a:schemeClr val="bg1"/>
                </a:solidFill>
                <a:effectLst>
                  <a:outerShdw blurRad="38100" dist="38100" dir="2700000" algn="tl">
                    <a:srgbClr val="000000">
                      <a:alpha val="43137"/>
                    </a:srgbClr>
                  </a:outerShdw>
                </a:effectLst>
                <a:latin typeface="+mn-lt"/>
              </a:rPr>
              <a:t> is important</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Is the </a:t>
            </a:r>
            <a:r>
              <a:rPr lang="nl-NL" sz="2400" dirty="0" err="1">
                <a:solidFill>
                  <a:schemeClr val="bg1"/>
                </a:solidFill>
                <a:effectLst>
                  <a:outerShdw blurRad="38100" dist="38100" dir="2700000" algn="tl">
                    <a:srgbClr val="000000">
                      <a:alpha val="43137"/>
                    </a:srgbClr>
                  </a:outerShdw>
                </a:effectLst>
                <a:latin typeface="+mn-lt"/>
              </a:rPr>
              <a:t>shape</a:t>
            </a:r>
            <a:r>
              <a:rPr lang="nl-NL" sz="2400" dirty="0">
                <a:solidFill>
                  <a:schemeClr val="bg1"/>
                </a:solidFill>
                <a:effectLst>
                  <a:outerShdw blurRad="38100" dist="38100" dir="2700000" algn="tl">
                    <a:srgbClr val="000000">
                      <a:alpha val="43137"/>
                    </a:srgbClr>
                  </a:outerShdw>
                </a:effectLst>
                <a:latin typeface="+mn-lt"/>
              </a:rPr>
              <a:t> important?</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Is the </a:t>
            </a:r>
            <a:r>
              <a:rPr lang="nl-NL" sz="2400" dirty="0" err="1">
                <a:solidFill>
                  <a:schemeClr val="bg1"/>
                </a:solidFill>
                <a:effectLst>
                  <a:outerShdw blurRad="38100" dist="38100" dir="2700000" algn="tl">
                    <a:srgbClr val="000000">
                      <a:alpha val="43137"/>
                    </a:srgbClr>
                  </a:outerShdw>
                </a:effectLst>
                <a:latin typeface="+mn-lt"/>
              </a:rPr>
              <a:t>rope</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quality</a:t>
            </a:r>
            <a:r>
              <a:rPr lang="nl-NL" sz="2400" dirty="0">
                <a:solidFill>
                  <a:schemeClr val="bg1"/>
                </a:solidFill>
                <a:effectLst>
                  <a:outerShdw blurRad="38100" dist="38100" dir="2700000" algn="tl">
                    <a:srgbClr val="000000">
                      <a:alpha val="43137"/>
                    </a:srgbClr>
                  </a:outerShdw>
                </a:effectLst>
                <a:latin typeface="+mn-lt"/>
              </a:rPr>
              <a:t> important?</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Is the brand important </a:t>
            </a:r>
            <a:r>
              <a:rPr lang="nl-NL" sz="2400" dirty="0" err="1">
                <a:solidFill>
                  <a:schemeClr val="bg1"/>
                </a:solidFill>
                <a:effectLst>
                  <a:outerShdw blurRad="38100" dist="38100" dir="2700000" algn="tl">
                    <a:srgbClr val="000000">
                      <a:alpha val="43137"/>
                    </a:srgbClr>
                  </a:outerShdw>
                </a:effectLst>
                <a:latin typeface="+mn-lt"/>
              </a:rPr>
              <a:t>for</a:t>
            </a:r>
            <a:r>
              <a:rPr lang="nl-NL" sz="2400" dirty="0">
                <a:solidFill>
                  <a:schemeClr val="bg1"/>
                </a:solidFill>
                <a:effectLst>
                  <a:outerShdw blurRad="38100" dist="38100" dir="2700000" algn="tl">
                    <a:srgbClr val="000000">
                      <a:alpha val="43137"/>
                    </a:srgbClr>
                  </a:outerShdw>
                </a:effectLst>
                <a:latin typeface="+mn-lt"/>
              </a:rPr>
              <a:t> the nr. </a:t>
            </a:r>
            <a:r>
              <a:rPr lang="nl-NL" sz="2400" dirty="0" err="1">
                <a:solidFill>
                  <a:schemeClr val="bg1"/>
                </a:solidFill>
                <a:effectLst>
                  <a:outerShdw blurRad="38100" dist="38100" dir="2700000" algn="tl">
                    <a:srgbClr val="000000">
                      <a:alpha val="43137"/>
                    </a:srgbClr>
                  </a:outerShdw>
                </a:effectLst>
                <a:latin typeface="+mn-lt"/>
              </a:rPr>
              <a:t>sold</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yoyo’s</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Times" pitchFamily="84" charset="0"/>
              <a:buChar char="•"/>
            </a:pP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r>
              <a:rPr lang="nl-NL" sz="2400" b="1" u="sng" dirty="0" err="1">
                <a:solidFill>
                  <a:schemeClr val="bg1"/>
                </a:solidFill>
                <a:effectLst>
                  <a:outerShdw blurRad="38100" dist="38100" dir="2700000" algn="tl">
                    <a:srgbClr val="000000">
                      <a:alpha val="43137"/>
                    </a:srgbClr>
                  </a:outerShdw>
                </a:effectLst>
                <a:latin typeface="+mn-lt"/>
              </a:rPr>
              <a:t>Abstraction</a:t>
            </a:r>
            <a:r>
              <a:rPr lang="nl-NL" sz="2400" dirty="0">
                <a:solidFill>
                  <a:schemeClr val="bg1"/>
                </a:solidFill>
                <a:effectLst>
                  <a:outerShdw blurRad="38100" dist="38100" dir="2700000" algn="tl">
                    <a:srgbClr val="000000">
                      <a:alpha val="43137"/>
                    </a:srgbClr>
                  </a:outerShdw>
                </a:effectLst>
                <a:latin typeface="+mn-lt"/>
              </a:rPr>
              <a:t>: </a:t>
            </a:r>
          </a:p>
          <a:p>
            <a:pPr marL="0" lvl="1">
              <a:spcBef>
                <a:spcPts val="0"/>
              </a:spcBef>
              <a:buFont typeface="Times" pitchFamily="84" charset="0"/>
              <a:buNone/>
            </a:pPr>
            <a:r>
              <a:rPr lang="nl-NL" sz="2400" dirty="0" err="1">
                <a:solidFill>
                  <a:schemeClr val="bg1"/>
                </a:solidFill>
                <a:effectLst>
                  <a:outerShdw blurRad="38100" dist="38100" dir="2700000" algn="tl">
                    <a:srgbClr val="000000">
                      <a:alpha val="43137"/>
                    </a:srgbClr>
                  </a:outerShdw>
                </a:effectLst>
                <a:latin typeface="+mn-lt"/>
              </a:rPr>
              <a:t>restrict</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essentials</a:t>
            </a:r>
            <a:endParaRPr lang="nl-NL" sz="2400" dirty="0">
              <a:effectLst>
                <a:outerShdw blurRad="38100" dist="38100" dir="2700000" algn="tl">
                  <a:srgbClr val="000000">
                    <a:alpha val="43137"/>
                  </a:srgbClr>
                </a:outerShdw>
              </a:effectLst>
              <a:latin typeface="+mn-l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9"/>
          <p:cNvSpPr txBox="1">
            <a:spLocks noChangeArrowheads="1"/>
          </p:cNvSpPr>
          <p:nvPr/>
        </p:nvSpPr>
        <p:spPr bwMode="auto">
          <a:xfrm>
            <a:off x="194400" y="914400"/>
            <a:ext cx="7802562" cy="2954655"/>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6. </a:t>
            </a:r>
            <a:r>
              <a:rPr lang="nl-NL" sz="2400" dirty="0" err="1">
                <a:solidFill>
                  <a:schemeClr val="bg1"/>
                </a:solidFill>
                <a:effectLst>
                  <a:outerShdw blurRad="38100" dist="38100" dir="2700000" algn="tl">
                    <a:srgbClr val="000000">
                      <a:alpha val="43137"/>
                    </a:srgbClr>
                  </a:outerShdw>
                </a:effectLst>
                <a:latin typeface="+mn-lt"/>
              </a:rPr>
              <a:t>Relate</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similar</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things</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How does a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resemble</a:t>
            </a:r>
            <a:r>
              <a:rPr lang="nl-NL" sz="2400" dirty="0">
                <a:solidFill>
                  <a:schemeClr val="bg1"/>
                </a:solidFill>
                <a:effectLst>
                  <a:outerShdw blurRad="38100" dist="38100" dir="2700000" algn="tl">
                    <a:srgbClr val="000000">
                      <a:alpha val="43137"/>
                    </a:srgbClr>
                  </a:outerShdw>
                </a:effectLst>
                <a:latin typeface="+mn-lt"/>
              </a:rPr>
              <a:t> a </a:t>
            </a:r>
            <a:r>
              <a:rPr lang="nl-NL" sz="2400" dirty="0" err="1">
                <a:solidFill>
                  <a:schemeClr val="bg1"/>
                </a:solidFill>
                <a:effectLst>
                  <a:outerShdw blurRad="38100" dist="38100" dir="2700000" algn="tl">
                    <a:srgbClr val="000000">
                      <a:alpha val="43137"/>
                    </a:srgbClr>
                  </a:outerShdw>
                </a:effectLst>
                <a:latin typeface="+mn-lt"/>
              </a:rPr>
              <a:t>bouncing</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ball</a:t>
            </a:r>
            <a:r>
              <a:rPr lang="nl-NL" sz="2400" dirty="0">
                <a:solidFill>
                  <a:schemeClr val="bg1"/>
                </a:solidFill>
                <a:effectLst>
                  <a:outerShdw blurRad="38100" dist="38100" dir="2700000" algn="tl">
                    <a:srgbClr val="000000">
                      <a:alpha val="43137"/>
                    </a:srgbClr>
                  </a:outerShdw>
                </a:effectLst>
                <a:latin typeface="+mn-lt"/>
              </a:rPr>
              <a:t>?</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How does a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resemble</a:t>
            </a:r>
            <a:r>
              <a:rPr lang="nl-NL" sz="2400" dirty="0">
                <a:solidFill>
                  <a:schemeClr val="bg1"/>
                </a:solidFill>
                <a:effectLst>
                  <a:outerShdw blurRad="38100" dist="38100" dir="2700000" algn="tl">
                    <a:srgbClr val="000000">
                      <a:alpha val="43137"/>
                    </a:srgbClr>
                  </a:outerShdw>
                </a:effectLst>
                <a:latin typeface="+mn-lt"/>
              </a:rPr>
              <a:t> a </a:t>
            </a:r>
            <a:r>
              <a:rPr lang="nl-NL" sz="2400" dirty="0" err="1">
                <a:solidFill>
                  <a:schemeClr val="bg1"/>
                </a:solidFill>
                <a:effectLst>
                  <a:outerShdw blurRad="38100" dist="38100" dir="2700000" algn="tl">
                    <a:srgbClr val="000000">
                      <a:alpha val="43137"/>
                    </a:srgbClr>
                  </a:outerShdw>
                </a:effectLst>
                <a:latin typeface="+mn-lt"/>
              </a:rPr>
              <a:t>hula</a:t>
            </a:r>
            <a:r>
              <a:rPr lang="nl-NL" sz="2400" dirty="0">
                <a:solidFill>
                  <a:schemeClr val="bg1"/>
                </a:solidFill>
                <a:effectLst>
                  <a:outerShdw blurRad="38100" dist="38100" dir="2700000" algn="tl">
                    <a:srgbClr val="000000">
                      <a:alpha val="43137"/>
                    </a:srgbClr>
                  </a:outerShdw>
                </a:effectLst>
                <a:latin typeface="+mn-lt"/>
              </a:rPr>
              <a:t> hoop?</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How does a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hype </a:t>
            </a:r>
            <a:r>
              <a:rPr lang="nl-NL" sz="2400" dirty="0" err="1">
                <a:solidFill>
                  <a:schemeClr val="bg1"/>
                </a:solidFill>
                <a:effectLst>
                  <a:outerShdw blurRad="38100" dist="38100" dir="2700000" algn="tl">
                    <a:srgbClr val="000000">
                      <a:alpha val="43137"/>
                    </a:srgbClr>
                  </a:outerShdw>
                </a:effectLst>
                <a:latin typeface="+mn-lt"/>
              </a:rPr>
              <a:t>resemble</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any</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other</a:t>
            </a:r>
            <a:r>
              <a:rPr lang="nl-NL" sz="2400" dirty="0">
                <a:solidFill>
                  <a:schemeClr val="bg1"/>
                </a:solidFill>
                <a:effectLst>
                  <a:outerShdw blurRad="38100" dist="38100" dir="2700000" algn="tl">
                    <a:srgbClr val="000000">
                      <a:alpha val="43137"/>
                    </a:srgbClr>
                  </a:outerShdw>
                </a:effectLst>
                <a:latin typeface="+mn-lt"/>
              </a:rPr>
              <a:t> hype</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Times" pitchFamily="84" charset="0"/>
              <a:buChar char="•"/>
            </a:pP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r>
              <a:rPr lang="nl-NL" sz="2400" b="1" u="sng" dirty="0" err="1">
                <a:solidFill>
                  <a:schemeClr val="bg1"/>
                </a:solidFill>
                <a:effectLst>
                  <a:outerShdw blurRad="38100" dist="38100" dir="2700000" algn="tl">
                    <a:srgbClr val="000000">
                      <a:alpha val="43137"/>
                    </a:srgbClr>
                  </a:outerShdw>
                </a:effectLst>
                <a:latin typeface="+mn-lt"/>
              </a:rPr>
              <a:t>Unification</a:t>
            </a:r>
            <a:r>
              <a:rPr lang="nl-NL" sz="2400" dirty="0">
                <a:solidFill>
                  <a:schemeClr val="bg1"/>
                </a:solidFill>
                <a:effectLst>
                  <a:outerShdw blurRad="38100" dist="38100" dir="2700000" algn="tl">
                    <a:srgbClr val="000000">
                      <a:alpha val="43137"/>
                    </a:srgbClr>
                  </a:outerShdw>
                </a:effectLst>
                <a:latin typeface="+mn-lt"/>
              </a:rPr>
              <a:t>: </a:t>
            </a:r>
          </a:p>
          <a:p>
            <a:pPr marL="0" lvl="1">
              <a:spcBef>
                <a:spcPts val="0"/>
              </a:spcBef>
              <a:buFont typeface="Times" pitchFamily="84" charset="0"/>
              <a:buNone/>
            </a:pPr>
            <a:r>
              <a:rPr lang="nl-NL" sz="2400" dirty="0" err="1">
                <a:solidFill>
                  <a:schemeClr val="bg1"/>
                </a:solidFill>
                <a:effectLst>
                  <a:outerShdw blurRad="38100" dist="38100" dir="2700000" algn="tl">
                    <a:srgbClr val="000000">
                      <a:alpha val="43137"/>
                    </a:srgbClr>
                  </a:outerShdw>
                </a:effectLst>
                <a:latin typeface="+mn-lt"/>
              </a:rPr>
              <a:t>find</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commonalities</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among</a:t>
            </a:r>
            <a:r>
              <a:rPr lang="nl-NL" sz="2400" dirty="0">
                <a:solidFill>
                  <a:schemeClr val="bg1"/>
                </a:solidFill>
                <a:effectLst>
                  <a:outerShdw blurRad="38100" dist="38100" dir="2700000" algn="tl">
                    <a:srgbClr val="000000">
                      <a:alpha val="43137"/>
                    </a:srgbClr>
                  </a:outerShdw>
                </a:effectLst>
                <a:latin typeface="+mn-lt"/>
              </a:rPr>
              <a:t> different </a:t>
            </a:r>
            <a:r>
              <a:rPr lang="nl-NL" sz="2400" dirty="0" err="1">
                <a:solidFill>
                  <a:schemeClr val="bg1"/>
                </a:solidFill>
                <a:effectLst>
                  <a:outerShdw blurRad="38100" dist="38100" dir="2700000" algn="tl">
                    <a:srgbClr val="000000">
                      <a:alpha val="43137"/>
                    </a:srgbClr>
                  </a:outerShdw>
                </a:effectLst>
                <a:latin typeface="+mn-lt"/>
              </a:rPr>
              <a:t>things</a:t>
            </a:r>
            <a:endParaRPr lang="nl-NL" sz="2400" dirty="0">
              <a:effectLst>
                <a:outerShdw blurRad="38100" dist="38100" dir="2700000" algn="tl">
                  <a:srgbClr val="000000">
                    <a:alpha val="43137"/>
                  </a:srgbClr>
                </a:outerShdw>
              </a:effectLst>
              <a:latin typeface="+mn-l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9"/>
          <p:cNvSpPr txBox="1">
            <a:spLocks noChangeArrowheads="1"/>
          </p:cNvSpPr>
          <p:nvPr/>
        </p:nvSpPr>
        <p:spPr bwMode="auto">
          <a:xfrm>
            <a:off x="194400" y="914400"/>
            <a:ext cx="8304212" cy="2954655"/>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rPr>
              <a:t>7. </a:t>
            </a:r>
            <a:r>
              <a:rPr lang="nl-NL" sz="2400" dirty="0" err="1">
                <a:solidFill>
                  <a:schemeClr val="bg1"/>
                </a:solidFill>
                <a:effectLst>
                  <a:outerShdw blurRad="38100" dist="38100" dir="2700000" algn="tl">
                    <a:srgbClr val="000000">
                      <a:alpha val="43137"/>
                    </a:srgbClr>
                  </a:outerShdw>
                </a:effectLst>
              </a:rPr>
              <a:t>Investigate</a:t>
            </a:r>
            <a:r>
              <a:rPr lang="nl-NL" sz="2400" dirty="0">
                <a:solidFill>
                  <a:schemeClr val="bg1"/>
                </a:solidFill>
                <a:effectLst>
                  <a:outerShdw blurRad="38100" dist="38100" dir="2700000" algn="tl">
                    <a:srgbClr val="000000">
                      <a:alpha val="43137"/>
                    </a:srgbClr>
                  </a:outerShdw>
                </a:effectLst>
              </a:rPr>
              <a:t> </a:t>
            </a:r>
            <a:r>
              <a:rPr lang="nl-NL" sz="2400" dirty="0" smtClean="0">
                <a:solidFill>
                  <a:schemeClr val="bg1"/>
                </a:solidFill>
                <a:effectLst>
                  <a:outerShdw blurRad="38100" dist="38100" dir="2700000" algn="tl">
                    <a:srgbClr val="000000">
                      <a:alpha val="43137"/>
                    </a:srgbClr>
                  </a:outerShdw>
                </a:effectLs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the </a:t>
            </a:r>
            <a:r>
              <a:rPr lang="nl-NL" sz="2400" dirty="0" err="1">
                <a:solidFill>
                  <a:schemeClr val="bg1"/>
                </a:solidFill>
                <a:effectLst>
                  <a:outerShdw blurRad="38100" dist="38100" dir="2700000" algn="tl">
                    <a:srgbClr val="000000">
                      <a:alpha val="43137"/>
                    </a:srgbClr>
                  </a:outerShdw>
                </a:effectLst>
              </a:rPr>
              <a:t>changing</a:t>
            </a:r>
            <a:r>
              <a:rPr lang="nl-NL" sz="2400" dirty="0">
                <a:solidFill>
                  <a:schemeClr val="bg1"/>
                </a:solidFill>
                <a:effectLst>
                  <a:outerShdw blurRad="38100" dist="38100" dir="2700000" algn="tl">
                    <a:srgbClr val="000000">
                      <a:alpha val="43137"/>
                    </a:srgbClr>
                  </a:outerShdw>
                </a:effectLst>
              </a:rPr>
              <a:t> force in the </a:t>
            </a:r>
            <a:r>
              <a:rPr lang="nl-NL" sz="2400" dirty="0" err="1">
                <a:solidFill>
                  <a:schemeClr val="bg1"/>
                </a:solidFill>
                <a:effectLst>
                  <a:outerShdw blurRad="38100" dist="38100" dir="2700000" algn="tl">
                    <a:srgbClr val="000000">
                      <a:alpha val="43137"/>
                    </a:srgbClr>
                  </a:outerShdw>
                </a:effectLst>
              </a:rPr>
              <a:t>rope</a:t>
            </a:r>
            <a:r>
              <a:rPr lang="nl-NL" sz="2400" dirty="0">
                <a:solidFill>
                  <a:schemeClr val="bg1"/>
                </a:solidFill>
                <a:effectLst>
                  <a:outerShdw blurRad="38100" dist="38100" dir="2700000" algn="tl">
                    <a:srgbClr val="000000">
                      <a:alpha val="43137"/>
                    </a:srgbClr>
                  </a:outerShdw>
                </a:effectLs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the </a:t>
            </a:r>
            <a:r>
              <a:rPr lang="nl-NL" sz="2400" dirty="0" err="1">
                <a:solidFill>
                  <a:schemeClr val="bg1"/>
                </a:solidFill>
                <a:effectLst>
                  <a:outerShdw blurRad="38100" dist="38100" dir="2700000" algn="tl">
                    <a:srgbClr val="000000">
                      <a:alpha val="43137"/>
                    </a:srgbClr>
                  </a:outerShdw>
                </a:effectLst>
              </a:rPr>
              <a:t>importance</a:t>
            </a:r>
            <a:r>
              <a:rPr lang="nl-NL" sz="2400" dirty="0">
                <a:solidFill>
                  <a:schemeClr val="bg1"/>
                </a:solidFill>
                <a:effectLst>
                  <a:outerShdw blurRad="38100" dist="38100" dir="2700000" algn="tl">
                    <a:srgbClr val="000000">
                      <a:alpha val="43137"/>
                    </a:srgbClr>
                  </a:outerShdw>
                </a:effectLst>
              </a:rPr>
              <a:t> of friction</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how</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yoyo-popularity</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varies</a:t>
            </a:r>
            <a:r>
              <a:rPr lang="nl-NL" sz="2400" dirty="0">
                <a:solidFill>
                  <a:schemeClr val="bg1"/>
                </a:solidFill>
                <a:effectLst>
                  <a:outerShdw blurRad="38100" dist="38100" dir="2700000" algn="tl">
                    <a:srgbClr val="000000">
                      <a:alpha val="43137"/>
                    </a:srgbClr>
                  </a:outerShdw>
                </a:effectLst>
              </a:rPr>
              <a:t> with the </a:t>
            </a:r>
            <a:r>
              <a:rPr lang="nl-NL" sz="2400" dirty="0" err="1" smtClean="0">
                <a:solidFill>
                  <a:schemeClr val="bg1"/>
                </a:solidFill>
                <a:effectLst>
                  <a:outerShdw blurRad="38100" dist="38100" dir="2700000" algn="tl">
                    <a:srgbClr val="000000">
                      <a:alpha val="43137"/>
                    </a:srgbClr>
                  </a:outerShdw>
                </a:effectLst>
              </a:rPr>
              <a:t>season</a:t>
            </a:r>
            <a:endParaRPr lang="nl-NL" sz="2400" dirty="0" smtClean="0">
              <a:solidFill>
                <a:schemeClr val="bg1"/>
              </a:solidFill>
              <a:effectLst>
                <a:outerShdw blurRad="38100" dist="38100" dir="2700000" algn="tl">
                  <a:srgbClr val="000000">
                    <a:alpha val="43137"/>
                  </a:srgbClr>
                </a:outerShdw>
              </a:effectLst>
            </a:endParaRPr>
          </a:p>
          <a:p>
            <a:pPr>
              <a:spcBef>
                <a:spcPts val="0"/>
              </a:spcBef>
              <a:buFont typeface="Times" pitchFamily="84" charset="0"/>
              <a:buChar char="•"/>
            </a:pPr>
            <a:endParaRPr lang="nl-NL" sz="2400" dirty="0">
              <a:solidFill>
                <a:schemeClr val="bg1"/>
              </a:solidFill>
              <a:effectLst>
                <a:outerShdw blurRad="38100" dist="38100" dir="2700000" algn="tl">
                  <a:srgbClr val="000000">
                    <a:alpha val="43137"/>
                  </a:srgbClr>
                </a:outerShdw>
              </a:effectLst>
            </a:endParaRPr>
          </a:p>
          <a:p>
            <a:pPr marL="0" lvl="1">
              <a:spcBef>
                <a:spcPts val="0"/>
              </a:spcBef>
              <a:buFont typeface="Times" pitchFamily="84" charset="0"/>
              <a:buNone/>
            </a:pPr>
            <a:r>
              <a:rPr lang="nl-NL" sz="2400" b="1" u="sng" dirty="0">
                <a:solidFill>
                  <a:schemeClr val="bg1"/>
                </a:solidFill>
                <a:effectLst>
                  <a:outerShdw blurRad="38100" dist="38100" dir="2700000" algn="tl">
                    <a:srgbClr val="000000">
                      <a:alpha val="43137"/>
                    </a:srgbClr>
                  </a:outerShdw>
                </a:effectLst>
              </a:rPr>
              <a:t>Analysis</a:t>
            </a:r>
            <a:r>
              <a:rPr lang="nl-NL" sz="2400" dirty="0">
                <a:solidFill>
                  <a:schemeClr val="bg1"/>
                </a:solidFill>
                <a:effectLst>
                  <a:outerShdw blurRad="38100" dist="38100" dir="2700000" algn="tl">
                    <a:srgbClr val="000000">
                      <a:alpha val="43137"/>
                    </a:srgbClr>
                  </a:outerShdw>
                </a:effectLst>
              </a:rPr>
              <a:t>: </a:t>
            </a:r>
          </a:p>
          <a:p>
            <a:pPr marL="0" lvl="1">
              <a:spcBef>
                <a:spcPts val="0"/>
              </a:spcBef>
              <a:buFont typeface="Times" pitchFamily="84" charset="0"/>
              <a:buNone/>
            </a:pPr>
            <a:r>
              <a:rPr lang="nl-NL" sz="2400" dirty="0" err="1">
                <a:solidFill>
                  <a:schemeClr val="bg1"/>
                </a:solidFill>
                <a:effectLst>
                  <a:outerShdw blurRad="38100" dist="38100" dir="2700000" algn="tl">
                    <a:srgbClr val="000000">
                      <a:alpha val="43137"/>
                    </a:srgbClr>
                  </a:outerShdw>
                </a:effectLst>
              </a:rPr>
              <a:t>seek</a:t>
            </a:r>
            <a:r>
              <a:rPr lang="nl-NL" sz="2400" dirty="0">
                <a:solidFill>
                  <a:schemeClr val="bg1"/>
                </a:solidFill>
                <a:effectLst>
                  <a:outerShdw blurRad="38100" dist="38100" dir="2700000" algn="tl">
                    <a:srgbClr val="000000">
                      <a:alpha val="43137"/>
                    </a:srgbClr>
                  </a:outerShdw>
                </a:effectLst>
              </a:rPr>
              <a:t> relations </a:t>
            </a:r>
            <a:r>
              <a:rPr lang="nl-NL" sz="2400" dirty="0" err="1">
                <a:solidFill>
                  <a:schemeClr val="bg1"/>
                </a:solidFill>
                <a:effectLst>
                  <a:outerShdw blurRad="38100" dist="38100" dir="2700000" algn="tl">
                    <a:srgbClr val="000000">
                      <a:alpha val="43137"/>
                    </a:srgbClr>
                  </a:outerShdw>
                </a:effectLst>
              </a:rPr>
              <a:t>within</a:t>
            </a:r>
            <a:r>
              <a:rPr lang="nl-NL" sz="2400" dirty="0">
                <a:solidFill>
                  <a:schemeClr val="bg1"/>
                </a:solidFill>
                <a:effectLst>
                  <a:outerShdw blurRad="38100" dist="38100" dir="2700000" algn="tl">
                    <a:srgbClr val="000000">
                      <a:alpha val="43137"/>
                    </a:srgbClr>
                  </a:outerShdw>
                </a:effectLst>
              </a:rPr>
              <a:t> the </a:t>
            </a:r>
            <a:r>
              <a:rPr lang="nl-NL" sz="2400" dirty="0" err="1">
                <a:solidFill>
                  <a:schemeClr val="bg1"/>
                </a:solidFill>
                <a:effectLst>
                  <a:outerShdw blurRad="38100" dist="38100" dir="2700000" algn="tl">
                    <a:srgbClr val="000000">
                      <a:alpha val="43137"/>
                    </a:srgbClr>
                  </a:outerShdw>
                </a:effectLst>
              </a:rPr>
              <a:t>modeled</a:t>
            </a:r>
            <a:r>
              <a:rPr lang="nl-NL" sz="2400" dirty="0">
                <a:solidFill>
                  <a:schemeClr val="bg1"/>
                </a:solidFill>
                <a:effectLst>
                  <a:outerShdw blurRad="38100" dist="38100" dir="2700000" algn="tl">
                    <a:srgbClr val="000000">
                      <a:alpha val="43137"/>
                    </a:srgbClr>
                  </a:outerShdw>
                </a:effectLst>
              </a:rPr>
              <a:t> system</a:t>
            </a:r>
            <a:endParaRPr lang="nl-NL" sz="2400" dirty="0">
              <a:effectLst>
                <a:outerShdw blurRad="38100" dist="38100" dir="2700000" algn="tl">
                  <a:srgbClr val="000000">
                    <a:alpha val="43137"/>
                  </a:srgbClr>
                </a:outerShdw>
              </a:effectLs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9"/>
          <p:cNvSpPr txBox="1">
            <a:spLocks noChangeArrowheads="1"/>
          </p:cNvSpPr>
          <p:nvPr/>
        </p:nvSpPr>
        <p:spPr bwMode="auto">
          <a:xfrm>
            <a:off x="194400" y="914400"/>
            <a:ext cx="8304212" cy="2954655"/>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rPr>
              <a:t>7. </a:t>
            </a:r>
            <a:r>
              <a:rPr lang="nl-NL" sz="2400" dirty="0" err="1">
                <a:solidFill>
                  <a:schemeClr val="bg1"/>
                </a:solidFill>
                <a:effectLst>
                  <a:outerShdw blurRad="38100" dist="38100" dir="2700000" algn="tl">
                    <a:srgbClr val="000000">
                      <a:alpha val="43137"/>
                    </a:srgbClr>
                  </a:outerShdw>
                </a:effectLst>
              </a:rPr>
              <a:t>Investigate</a:t>
            </a:r>
            <a:r>
              <a:rPr lang="nl-NL" sz="2400" dirty="0">
                <a:solidFill>
                  <a:schemeClr val="bg1"/>
                </a:solidFill>
                <a:effectLst>
                  <a:outerShdw blurRad="38100" dist="38100" dir="2700000" algn="tl">
                    <a:srgbClr val="000000">
                      <a:alpha val="43137"/>
                    </a:srgbClr>
                  </a:outerShdw>
                </a:effectLst>
              </a:rPr>
              <a:t> </a:t>
            </a:r>
            <a:r>
              <a:rPr lang="nl-NL" sz="2400" dirty="0" smtClean="0">
                <a:solidFill>
                  <a:schemeClr val="bg1"/>
                </a:solidFill>
                <a:effectLst>
                  <a:outerShdw blurRad="38100" dist="38100" dir="2700000" algn="tl">
                    <a:srgbClr val="000000">
                      <a:alpha val="43137"/>
                    </a:srgbClr>
                  </a:outerShdw>
                </a:effectLs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the </a:t>
            </a:r>
            <a:r>
              <a:rPr lang="nl-NL" sz="2400" dirty="0" err="1">
                <a:solidFill>
                  <a:schemeClr val="bg1"/>
                </a:solidFill>
                <a:effectLst>
                  <a:outerShdw blurRad="38100" dist="38100" dir="2700000" algn="tl">
                    <a:srgbClr val="000000">
                      <a:alpha val="43137"/>
                    </a:srgbClr>
                  </a:outerShdw>
                </a:effectLst>
              </a:rPr>
              <a:t>changing</a:t>
            </a:r>
            <a:r>
              <a:rPr lang="nl-NL" sz="2400" dirty="0">
                <a:solidFill>
                  <a:schemeClr val="bg1"/>
                </a:solidFill>
                <a:effectLst>
                  <a:outerShdw blurRad="38100" dist="38100" dir="2700000" algn="tl">
                    <a:srgbClr val="000000">
                      <a:alpha val="43137"/>
                    </a:srgbClr>
                  </a:outerShdw>
                </a:effectLst>
              </a:rPr>
              <a:t> force in the </a:t>
            </a:r>
            <a:r>
              <a:rPr lang="nl-NL" sz="2400" dirty="0" err="1">
                <a:solidFill>
                  <a:schemeClr val="bg1"/>
                </a:solidFill>
                <a:effectLst>
                  <a:outerShdw blurRad="38100" dist="38100" dir="2700000" algn="tl">
                    <a:srgbClr val="000000">
                      <a:alpha val="43137"/>
                    </a:srgbClr>
                  </a:outerShdw>
                </a:effectLst>
              </a:rPr>
              <a:t>rope</a:t>
            </a:r>
            <a:r>
              <a:rPr lang="nl-NL" sz="2400" dirty="0">
                <a:solidFill>
                  <a:schemeClr val="bg1"/>
                </a:solidFill>
                <a:effectLst>
                  <a:outerShdw blurRad="38100" dist="38100" dir="2700000" algn="tl">
                    <a:srgbClr val="000000">
                      <a:alpha val="43137"/>
                    </a:srgbClr>
                  </a:outerShdw>
                </a:effectLs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the </a:t>
            </a:r>
            <a:r>
              <a:rPr lang="nl-NL" sz="2400" dirty="0" err="1">
                <a:solidFill>
                  <a:schemeClr val="bg1"/>
                </a:solidFill>
                <a:effectLst>
                  <a:outerShdw blurRad="38100" dist="38100" dir="2700000" algn="tl">
                    <a:srgbClr val="000000">
                      <a:alpha val="43137"/>
                    </a:srgbClr>
                  </a:outerShdw>
                </a:effectLst>
              </a:rPr>
              <a:t>importance</a:t>
            </a:r>
            <a:r>
              <a:rPr lang="nl-NL" sz="2400" dirty="0">
                <a:solidFill>
                  <a:schemeClr val="bg1"/>
                </a:solidFill>
                <a:effectLst>
                  <a:outerShdw blurRad="38100" dist="38100" dir="2700000" algn="tl">
                    <a:srgbClr val="000000">
                      <a:alpha val="43137"/>
                    </a:srgbClr>
                  </a:outerShdw>
                </a:effectLst>
              </a:rPr>
              <a:t> of friction</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how</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yoyo-popularity</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varies</a:t>
            </a:r>
            <a:r>
              <a:rPr lang="nl-NL" sz="2400" dirty="0">
                <a:solidFill>
                  <a:schemeClr val="bg1"/>
                </a:solidFill>
                <a:effectLst>
                  <a:outerShdw blurRad="38100" dist="38100" dir="2700000" algn="tl">
                    <a:srgbClr val="000000">
                      <a:alpha val="43137"/>
                    </a:srgbClr>
                  </a:outerShdw>
                </a:effectLst>
              </a:rPr>
              <a:t> with the </a:t>
            </a:r>
            <a:r>
              <a:rPr lang="nl-NL" sz="2400" dirty="0" err="1" smtClean="0">
                <a:solidFill>
                  <a:schemeClr val="bg1"/>
                </a:solidFill>
                <a:effectLst>
                  <a:outerShdw blurRad="38100" dist="38100" dir="2700000" algn="tl">
                    <a:srgbClr val="000000">
                      <a:alpha val="43137"/>
                    </a:srgbClr>
                  </a:outerShdw>
                </a:effectLst>
              </a:rPr>
              <a:t>season</a:t>
            </a:r>
            <a:endParaRPr lang="nl-NL" sz="2400" dirty="0" smtClean="0">
              <a:solidFill>
                <a:schemeClr val="bg1"/>
              </a:solidFill>
              <a:effectLst>
                <a:outerShdw blurRad="38100" dist="38100" dir="2700000" algn="tl">
                  <a:srgbClr val="000000">
                    <a:alpha val="43137"/>
                  </a:srgbClr>
                </a:outerShdw>
              </a:effectLst>
            </a:endParaRPr>
          </a:p>
          <a:p>
            <a:pPr>
              <a:spcBef>
                <a:spcPts val="0"/>
              </a:spcBef>
              <a:buFont typeface="Times" pitchFamily="84" charset="0"/>
              <a:buChar char="•"/>
            </a:pPr>
            <a:endParaRPr lang="nl-NL" sz="2400" dirty="0">
              <a:solidFill>
                <a:schemeClr val="bg1"/>
              </a:solidFill>
              <a:effectLst>
                <a:outerShdw blurRad="38100" dist="38100" dir="2700000" algn="tl">
                  <a:srgbClr val="000000">
                    <a:alpha val="43137"/>
                  </a:srgbClr>
                </a:outerShdw>
              </a:effectLst>
            </a:endParaRPr>
          </a:p>
          <a:p>
            <a:pPr marL="0" lvl="1">
              <a:spcBef>
                <a:spcPts val="0"/>
              </a:spcBef>
              <a:buFont typeface="Times" pitchFamily="84" charset="0"/>
              <a:buNone/>
            </a:pPr>
            <a:r>
              <a:rPr lang="nl-NL" sz="2400" b="1" u="sng" dirty="0">
                <a:solidFill>
                  <a:schemeClr val="bg1"/>
                </a:solidFill>
                <a:effectLst>
                  <a:outerShdw blurRad="38100" dist="38100" dir="2700000" algn="tl">
                    <a:srgbClr val="000000">
                      <a:alpha val="43137"/>
                    </a:srgbClr>
                  </a:outerShdw>
                </a:effectLst>
              </a:rPr>
              <a:t>Analysis</a:t>
            </a:r>
            <a:r>
              <a:rPr lang="nl-NL" sz="2400" dirty="0">
                <a:solidFill>
                  <a:schemeClr val="bg1"/>
                </a:solidFill>
                <a:effectLst>
                  <a:outerShdw blurRad="38100" dist="38100" dir="2700000" algn="tl">
                    <a:srgbClr val="000000">
                      <a:alpha val="43137"/>
                    </a:srgbClr>
                  </a:outerShdw>
                </a:effectLst>
              </a:rPr>
              <a:t>: </a:t>
            </a:r>
          </a:p>
          <a:p>
            <a:pPr marL="0" lvl="1">
              <a:spcBef>
                <a:spcPts val="0"/>
              </a:spcBef>
              <a:buFont typeface="Times" pitchFamily="84" charset="0"/>
              <a:buNone/>
            </a:pPr>
            <a:r>
              <a:rPr lang="nl-NL" sz="2400" dirty="0" err="1">
                <a:solidFill>
                  <a:schemeClr val="bg1"/>
                </a:solidFill>
                <a:effectLst>
                  <a:outerShdw blurRad="38100" dist="38100" dir="2700000" algn="tl">
                    <a:srgbClr val="000000">
                      <a:alpha val="43137"/>
                    </a:srgbClr>
                  </a:outerShdw>
                </a:effectLst>
              </a:rPr>
              <a:t>seek</a:t>
            </a:r>
            <a:r>
              <a:rPr lang="nl-NL" sz="2400" dirty="0">
                <a:solidFill>
                  <a:schemeClr val="bg1"/>
                </a:solidFill>
                <a:effectLst>
                  <a:outerShdw blurRad="38100" dist="38100" dir="2700000" algn="tl">
                    <a:srgbClr val="000000">
                      <a:alpha val="43137"/>
                    </a:srgbClr>
                  </a:outerShdw>
                </a:effectLst>
              </a:rPr>
              <a:t> relations </a:t>
            </a:r>
            <a:r>
              <a:rPr lang="nl-NL" sz="2400" dirty="0" err="1">
                <a:solidFill>
                  <a:schemeClr val="bg1"/>
                </a:solidFill>
                <a:effectLst>
                  <a:outerShdw blurRad="38100" dist="38100" dir="2700000" algn="tl">
                    <a:srgbClr val="000000">
                      <a:alpha val="43137"/>
                    </a:srgbClr>
                  </a:outerShdw>
                </a:effectLst>
              </a:rPr>
              <a:t>within</a:t>
            </a:r>
            <a:r>
              <a:rPr lang="nl-NL" sz="2400" dirty="0">
                <a:solidFill>
                  <a:schemeClr val="bg1"/>
                </a:solidFill>
                <a:effectLst>
                  <a:outerShdw blurRad="38100" dist="38100" dir="2700000" algn="tl">
                    <a:srgbClr val="000000">
                      <a:alpha val="43137"/>
                    </a:srgbClr>
                  </a:outerShdw>
                </a:effectLst>
              </a:rPr>
              <a:t> the </a:t>
            </a:r>
            <a:r>
              <a:rPr lang="nl-NL" sz="2400" dirty="0" err="1">
                <a:solidFill>
                  <a:schemeClr val="bg1"/>
                </a:solidFill>
                <a:effectLst>
                  <a:outerShdw blurRad="38100" dist="38100" dir="2700000" algn="tl">
                    <a:srgbClr val="000000">
                      <a:alpha val="43137"/>
                    </a:srgbClr>
                  </a:outerShdw>
                </a:effectLst>
              </a:rPr>
              <a:t>modeled</a:t>
            </a:r>
            <a:r>
              <a:rPr lang="nl-NL" sz="2400" dirty="0">
                <a:solidFill>
                  <a:schemeClr val="bg1"/>
                </a:solidFill>
                <a:effectLst>
                  <a:outerShdw blurRad="38100" dist="38100" dir="2700000" algn="tl">
                    <a:srgbClr val="000000">
                      <a:alpha val="43137"/>
                    </a:srgbClr>
                  </a:outerShdw>
                </a:effectLst>
              </a:rPr>
              <a:t> system</a:t>
            </a:r>
            <a:endParaRPr lang="nl-NL" sz="2400" dirty="0">
              <a:effectLst>
                <a:outerShdw blurRad="38100" dist="38100" dir="2700000" algn="tl">
                  <a:srgbClr val="000000">
                    <a:alpha val="43137"/>
                  </a:srgbClr>
                </a:outerShdw>
              </a:effectLs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9" name="Tekstvak 8"/>
          <p:cNvSpPr txBox="1"/>
          <p:nvPr/>
        </p:nvSpPr>
        <p:spPr>
          <a:xfrm>
            <a:off x="3635896" y="233378"/>
            <a:ext cx="5400600" cy="2985433"/>
          </a:xfrm>
          <a:prstGeom prst="rect">
            <a:avLst/>
          </a:prstGeom>
          <a:blipFill dpi="0" rotWithShape="1">
            <a:blip r:embed="rId4" cstate="print">
              <a:alphaModFix amt="59000"/>
            </a:blip>
            <a:srcRect/>
            <a:stretch>
              <a:fillRect/>
            </a:stretch>
          </a:blipFill>
          <a:ln w="127000">
            <a:solidFill>
              <a:schemeClr val="bg2">
                <a:lumMod val="75000"/>
              </a:schemeClr>
            </a:solidFill>
          </a:ln>
          <a:effectLst>
            <a:outerShdw blurRad="368300" dist="330200" dir="3300000" sx="102000" sy="102000" algn="ctr" rotWithShape="0">
              <a:srgbClr val="000000">
                <a:alpha val="60000"/>
              </a:srgbClr>
            </a:outerShdw>
            <a:reflection blurRad="6350" stA="50000" endA="300" endPos="90000" dist="50800" dir="5400000" sy="-100000" algn="bl" rotWithShape="0"/>
          </a:effectLst>
          <a:scene3d>
            <a:camera prst="orthographicFront"/>
            <a:lightRig rig="threePt" dir="t"/>
          </a:scene3d>
          <a:sp3d>
            <a:bevelT/>
          </a:sp3d>
        </p:spPr>
        <p:txBody>
          <a:bodyPr wrap="square" rtlCol="0">
            <a:spAutoFit/>
          </a:bodyPr>
          <a:lstStyle/>
          <a:p>
            <a:endParaRPr lang="nl-NL" sz="2400" dirty="0" smtClean="0">
              <a:solidFill>
                <a:schemeClr val="bg1"/>
              </a:solidFill>
              <a:effectLst>
                <a:outerShdw blurRad="38100" dist="38100" dir="2700000" algn="tl">
                  <a:srgbClr val="000000">
                    <a:alpha val="43137"/>
                  </a:srgbClr>
                </a:outerShdw>
              </a:effectLst>
            </a:endParaRPr>
          </a:p>
          <a:p>
            <a:r>
              <a:rPr lang="nl-NL" sz="2400" b="1" dirty="0" smtClean="0">
                <a:solidFill>
                  <a:schemeClr val="bg1"/>
                </a:solidFill>
                <a:effectLst>
                  <a:outerShdw blurRad="38100" dist="38100" dir="2700000" algn="tl">
                    <a:srgbClr val="000000">
                      <a:alpha val="43137"/>
                    </a:srgbClr>
                  </a:outerShdw>
                </a:effectLst>
              </a:rPr>
              <a:t>At </a:t>
            </a:r>
            <a:r>
              <a:rPr lang="nl-NL" sz="2400" b="1" dirty="0" err="1" smtClean="0">
                <a:solidFill>
                  <a:schemeClr val="bg1"/>
                </a:solidFill>
                <a:effectLst>
                  <a:outerShdw blurRad="38100" dist="38100" dir="2700000" algn="tl">
                    <a:srgbClr val="000000">
                      <a:alpha val="43137"/>
                    </a:srgbClr>
                  </a:outerShdw>
                </a:effectLst>
              </a:rPr>
              <a:t>some</a:t>
            </a:r>
            <a:r>
              <a:rPr lang="nl-NL" sz="2400" b="1" dirty="0" smtClean="0">
                <a:solidFill>
                  <a:schemeClr val="bg1"/>
                </a:solidFill>
                <a:effectLst>
                  <a:outerShdw blurRad="38100" dist="38100" dir="2700000" algn="tl">
                    <a:srgbClr val="000000">
                      <a:alpha val="43137"/>
                    </a:srgbClr>
                  </a:outerShdw>
                </a:effectLst>
              </a:rPr>
              <a:t> point </a:t>
            </a:r>
            <a:r>
              <a:rPr lang="nl-NL" sz="2400" b="1" dirty="0" err="1" smtClean="0">
                <a:solidFill>
                  <a:schemeClr val="bg1"/>
                </a:solidFill>
                <a:effectLst>
                  <a:outerShdw blurRad="38100" dist="38100" dir="2700000" algn="tl">
                    <a:srgbClr val="000000">
                      <a:alpha val="43137"/>
                    </a:srgbClr>
                  </a:outerShdw>
                </a:effectLst>
              </a:rPr>
              <a:t>during</a:t>
            </a:r>
            <a:r>
              <a:rPr lang="nl-NL" sz="2400" b="1" dirty="0" smtClean="0">
                <a:solidFill>
                  <a:schemeClr val="bg1"/>
                </a:solidFill>
                <a:effectLst>
                  <a:outerShdw blurRad="38100" dist="38100" dir="2700000" algn="tl">
                    <a:srgbClr val="000000">
                      <a:alpha val="43137"/>
                    </a:srgbClr>
                  </a:outerShdw>
                </a:effectLst>
              </a:rPr>
              <a:t> the motion of </a:t>
            </a:r>
          </a:p>
          <a:p>
            <a:r>
              <a:rPr lang="nl-NL" sz="2400" b="1" dirty="0" smtClean="0">
                <a:solidFill>
                  <a:schemeClr val="bg1"/>
                </a:solidFill>
                <a:effectLst>
                  <a:outerShdw blurRad="38100" dist="38100" dir="2700000" algn="tl">
                    <a:srgbClr val="000000">
                      <a:alpha val="43137"/>
                    </a:srgbClr>
                  </a:outerShdw>
                </a:effectLst>
              </a:rPr>
              <a:t>a </a:t>
            </a:r>
            <a:r>
              <a:rPr lang="nl-NL" sz="2400" b="1" dirty="0" err="1" smtClean="0">
                <a:solidFill>
                  <a:schemeClr val="bg1"/>
                </a:solidFill>
                <a:effectLst>
                  <a:outerShdw blurRad="38100" dist="38100" dir="2700000" algn="tl">
                    <a:srgbClr val="000000">
                      <a:alpha val="43137"/>
                    </a:srgbClr>
                  </a:outerShdw>
                </a:effectLst>
              </a:rPr>
              <a:t>yoyo</a:t>
            </a:r>
            <a:r>
              <a:rPr lang="nl-NL" sz="2400" b="1" dirty="0" smtClean="0">
                <a:solidFill>
                  <a:schemeClr val="bg1"/>
                </a:solidFill>
                <a:effectLst>
                  <a:outerShdw blurRad="38100" dist="38100" dir="2700000" algn="tl">
                    <a:srgbClr val="000000">
                      <a:alpha val="43137"/>
                    </a:srgbClr>
                  </a:outerShdw>
                </a:effectLst>
              </a:rPr>
              <a:t>, the force in the </a:t>
            </a:r>
            <a:r>
              <a:rPr lang="nl-NL" sz="2400" b="1" dirty="0" err="1" smtClean="0">
                <a:solidFill>
                  <a:schemeClr val="bg1"/>
                </a:solidFill>
                <a:effectLst>
                  <a:outerShdw blurRad="38100" dist="38100" dir="2700000" algn="tl">
                    <a:srgbClr val="000000">
                      <a:alpha val="43137"/>
                    </a:srgbClr>
                  </a:outerShdw>
                </a:effectLst>
              </a:rPr>
              <a:t>rope</a:t>
            </a:r>
            <a:r>
              <a:rPr lang="nl-NL" sz="2400" b="1" dirty="0" smtClean="0">
                <a:solidFill>
                  <a:schemeClr val="bg1"/>
                </a:solidFill>
                <a:effectLst>
                  <a:outerShdw blurRad="38100" dist="38100" dir="2700000" algn="tl">
                    <a:srgbClr val="000000">
                      <a:alpha val="43137"/>
                    </a:srgbClr>
                  </a:outerShdw>
                </a:effectLst>
              </a:rPr>
              <a:t> is zero. </a:t>
            </a:r>
          </a:p>
          <a:p>
            <a:endParaRPr lang="nl-NL" sz="2400" b="1" dirty="0">
              <a:solidFill>
                <a:schemeClr val="bg1"/>
              </a:solidFill>
              <a:effectLst>
                <a:outerShdw blurRad="38100" dist="38100" dir="2700000" algn="tl">
                  <a:srgbClr val="000000">
                    <a:alpha val="43137"/>
                  </a:srgbClr>
                </a:outerShdw>
              </a:effectLst>
            </a:endParaRPr>
          </a:p>
          <a:p>
            <a:r>
              <a:rPr lang="nl-NL" sz="2400" b="1" dirty="0" err="1" smtClean="0">
                <a:solidFill>
                  <a:schemeClr val="bg1"/>
                </a:solidFill>
                <a:effectLst>
                  <a:outerShdw blurRad="38100" dist="38100" dir="2700000" algn="tl">
                    <a:srgbClr val="000000">
                      <a:alpha val="43137"/>
                    </a:srgbClr>
                  </a:outerShdw>
                </a:effectLst>
              </a:rPr>
              <a:t>When</a:t>
            </a:r>
            <a:r>
              <a:rPr lang="nl-NL" sz="2400" b="1" dirty="0" smtClean="0">
                <a:solidFill>
                  <a:schemeClr val="bg1"/>
                </a:solidFill>
                <a:effectLst>
                  <a:outerShdw blurRad="38100" dist="38100" dir="2700000" algn="tl">
                    <a:srgbClr val="000000">
                      <a:alpha val="43137"/>
                    </a:srgbClr>
                  </a:outerShdw>
                </a:effectLst>
              </a:rPr>
              <a:t>?</a:t>
            </a:r>
          </a:p>
          <a:p>
            <a:endParaRPr lang="nl-NL" sz="2400" b="1" dirty="0" smtClean="0">
              <a:solidFill>
                <a:schemeClr val="bg1"/>
              </a:solidFill>
              <a:effectLst>
                <a:outerShdw blurRad="38100" dist="38100" dir="2700000" algn="tl">
                  <a:srgbClr val="000000">
                    <a:alpha val="43137"/>
                  </a:srgbClr>
                </a:outerShdw>
              </a:effectLst>
            </a:endParaRPr>
          </a:p>
          <a:p>
            <a:r>
              <a:rPr lang="nl-NL" sz="2400" b="1" dirty="0" err="1" smtClean="0">
                <a:solidFill>
                  <a:schemeClr val="bg1"/>
                </a:solidFill>
                <a:effectLst>
                  <a:outerShdw blurRad="38100" dist="38100" dir="2700000" algn="tl">
                    <a:srgbClr val="000000">
                      <a:alpha val="43137"/>
                    </a:srgbClr>
                  </a:outerShdw>
                </a:effectLst>
              </a:rPr>
              <a:t>What</a:t>
            </a:r>
            <a:r>
              <a:rPr lang="nl-NL" sz="2400" b="1" dirty="0" smtClean="0">
                <a:solidFill>
                  <a:schemeClr val="bg1"/>
                </a:solidFill>
                <a:effectLst>
                  <a:outerShdw blurRad="38100" dist="38100" dir="2700000" algn="tl">
                    <a:srgbClr val="000000">
                      <a:alpha val="43137"/>
                    </a:srgbClr>
                  </a:outerShdw>
                </a:effectLst>
              </a:rPr>
              <a:t> </a:t>
            </a:r>
            <a:r>
              <a:rPr lang="nl-NL" sz="2400" b="1" dirty="0" err="1" smtClean="0">
                <a:solidFill>
                  <a:schemeClr val="bg1"/>
                </a:solidFill>
                <a:effectLst>
                  <a:outerShdw blurRad="38100" dist="38100" dir="2700000" algn="tl">
                    <a:srgbClr val="000000">
                      <a:alpha val="43137"/>
                    </a:srgbClr>
                  </a:outerShdw>
                </a:effectLst>
              </a:rPr>
              <a:t>about</a:t>
            </a:r>
            <a:r>
              <a:rPr lang="nl-NL" sz="2400" b="1" dirty="0" smtClean="0">
                <a:solidFill>
                  <a:schemeClr val="bg1"/>
                </a:solidFill>
                <a:effectLst>
                  <a:outerShdw blurRad="38100" dist="38100" dir="2700000" algn="tl">
                    <a:srgbClr val="000000">
                      <a:alpha val="43137"/>
                    </a:srgbClr>
                  </a:outerShdw>
                </a:effectLst>
              </a:rPr>
              <a:t> the rest of the time?</a:t>
            </a:r>
            <a:endParaRPr lang="nl-NL" sz="2000" dirty="0" smtClean="0">
              <a:solidFill>
                <a:schemeClr val="bg1"/>
              </a:solidFill>
              <a:effectLst>
                <a:outerShdw blurRad="38100" dist="38100" dir="2700000" algn="tl">
                  <a:srgbClr val="000000">
                    <a:alpha val="43137"/>
                  </a:srgbClr>
                </a:outerShdw>
              </a:effectLst>
            </a:endParaRPr>
          </a:p>
          <a:p>
            <a:r>
              <a:rPr lang="nl-NL" sz="2000" dirty="0" smtClean="0">
                <a:solidFill>
                  <a:schemeClr val="bg1"/>
                </a:solidFill>
                <a:effectLst>
                  <a:outerShdw blurRad="38100" dist="38100" dir="2700000" algn="tl">
                    <a:srgbClr val="000000">
                      <a:alpha val="43137"/>
                    </a:srgbClr>
                  </a:outerShdw>
                </a:effectLst>
              </a:rPr>
              <a:t> </a:t>
            </a:r>
            <a:endParaRPr lang="en-US" sz="2000" dirty="0">
              <a:solidFill>
                <a:schemeClr val="bg1"/>
              </a:solidFill>
              <a:effectLst>
                <a:outerShdw blurRad="38100" dist="38100" dir="2700000" algn="tl">
                  <a:srgbClr val="000000">
                    <a:alpha val="43137"/>
                  </a:srgbClr>
                </a:outerShdw>
              </a:effectLst>
            </a:endParaRPr>
          </a:p>
        </p:txBody>
      </p:sp>
      <p:sp>
        <p:nvSpPr>
          <p:cNvPr id="10" name="Tekstvak 9"/>
          <p:cNvSpPr txBox="1"/>
          <p:nvPr/>
        </p:nvSpPr>
        <p:spPr>
          <a:xfrm>
            <a:off x="5396516" y="24622"/>
            <a:ext cx="1878470" cy="461665"/>
          </a:xfrm>
          <a:prstGeom prst="rect">
            <a:avLst/>
          </a:prstGeom>
          <a:gradFill>
            <a:gsLst>
              <a:gs pos="0">
                <a:schemeClr val="bg2">
                  <a:lumMod val="75000"/>
                </a:schemeClr>
              </a:gs>
              <a:gs pos="38000">
                <a:schemeClr val="bg2">
                  <a:lumMod val="90000"/>
                </a:schemeClr>
              </a:gs>
              <a:gs pos="100000">
                <a:schemeClr val="bg2">
                  <a:lumMod val="50000"/>
                </a:schemeClr>
              </a:gs>
            </a:gsLst>
            <a:lin ang="5400000" scaled="1"/>
          </a:gradFill>
          <a:effectLst>
            <a:outerShdw blurRad="508000" dist="152400" dir="4500000" sx="88000" sy="88000" algn="ctr" rotWithShape="0">
              <a:srgbClr val="000000">
                <a:alpha val="54000"/>
              </a:srgbClr>
            </a:outerShdw>
          </a:effectLst>
          <a:scene3d>
            <a:camera prst="obliqueTopLeft"/>
            <a:lightRig rig="threePt" dir="t"/>
          </a:scene3d>
          <a:sp3d>
            <a:bevelT prst="angle"/>
          </a:sp3d>
        </p:spPr>
        <p:txBody>
          <a:bodyPr wrap="square" rtlCol="0">
            <a:spAutoFit/>
          </a:bodyPr>
          <a:lstStyle/>
          <a:p>
            <a:pPr algn="ctr"/>
            <a:r>
              <a:rPr lang="nl-NL" sz="2400" b="1" dirty="0" smtClean="0">
                <a:solidFill>
                  <a:schemeClr val="bg1"/>
                </a:solidFill>
                <a:effectLst>
                  <a:outerShdw blurRad="38100" dist="38100" dir="2700000" algn="tl">
                    <a:srgbClr val="000000">
                      <a:alpha val="43137"/>
                    </a:srgbClr>
                  </a:outerShdw>
                </a:effectLst>
              </a:rPr>
              <a:t>QUIZ</a:t>
            </a:r>
            <a:endParaRPr lang="en-US" sz="2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952443235"/>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3"/>
          <p:cNvSpPr txBox="1">
            <a:spLocks noGrp="1"/>
          </p:cNvSpPr>
          <p:nvPr/>
        </p:nvSpPr>
        <p:spPr bwMode="auto">
          <a:xfrm>
            <a:off x="8534400" y="914400"/>
            <a:ext cx="381000" cy="342900"/>
          </a:xfrm>
          <a:prstGeom prst="rect">
            <a:avLst/>
          </a:prstGeom>
          <a:noFill/>
          <a:ln w="9525">
            <a:noFill/>
            <a:miter lim="800000"/>
            <a:headEnd/>
            <a:tailEnd/>
          </a:ln>
        </p:spPr>
        <p:txBody>
          <a:bodyPr lIns="0" tIns="0" rIns="0" bIns="0" anchor="b">
            <a:prstTxWarp prst="textNoShape">
              <a:avLst/>
            </a:prstTxWarp>
          </a:bodyPr>
          <a:lstStyle/>
          <a:p>
            <a:pPr eaLnBrk="0" hangingPunct="0"/>
            <a:fld id="{A2F84FF9-EF8F-48FF-BA34-84F5D4D27FF0}" type="slidenum">
              <a:rPr lang="en-US" sz="800">
                <a:solidFill>
                  <a:schemeClr val="bg2"/>
                </a:solidFill>
              </a:rPr>
              <a:pPr eaLnBrk="0" hangingPunct="0"/>
              <a:t>2</a:t>
            </a:fld>
            <a:endParaRPr lang="en-US" sz="800">
              <a:solidFill>
                <a:schemeClr val="bg2"/>
              </a:solidFill>
            </a:endParaRPr>
          </a:p>
        </p:txBody>
      </p:sp>
      <p:pic>
        <p:nvPicPr>
          <p:cNvPr id="15362" name="Picture 4" descr="File:Fairy tale castle.jpg"/>
          <p:cNvPicPr>
            <a:picLocks noChangeAspect="1" noChangeArrowheads="1"/>
          </p:cNvPicPr>
          <p:nvPr/>
        </p:nvPicPr>
        <p:blipFill rotWithShape="1">
          <a:blip r:embed="rId3" cstate="email">
            <a:extLst>
              <a:ext uri="{28A0092B-C50C-407E-A947-70E740481C1C}">
                <a14:useLocalDpi xmlns:a14="http://schemas.microsoft.com/office/drawing/2010/main" xmlns=""/>
              </a:ext>
            </a:extLst>
          </a:blip>
          <a:srcRect/>
          <a:stretch/>
        </p:blipFill>
        <p:spPr bwMode="auto">
          <a:xfrm>
            <a:off x="9525" y="0"/>
            <a:ext cx="9134475" cy="5153025"/>
          </a:xfrm>
          <a:prstGeom prst="rect">
            <a:avLst/>
          </a:prstGeom>
          <a:noFill/>
          <a:ln w="9525">
            <a:noFill/>
            <a:miter lim="800000"/>
            <a:headEnd/>
            <a:tailEnd/>
          </a:ln>
        </p:spPr>
      </p:pic>
      <p:sp>
        <p:nvSpPr>
          <p:cNvPr id="15363" name="Tekstvak 1"/>
          <p:cNvSpPr txBox="1">
            <a:spLocks noChangeArrowheads="1"/>
          </p:cNvSpPr>
          <p:nvPr/>
        </p:nvSpPr>
        <p:spPr bwMode="auto">
          <a:xfrm>
            <a:off x="2555875" y="4902200"/>
            <a:ext cx="4608513" cy="260350"/>
          </a:xfrm>
          <a:prstGeom prst="rect">
            <a:avLst/>
          </a:prstGeom>
          <a:noFill/>
          <a:ln w="9525">
            <a:noFill/>
            <a:miter lim="800000"/>
            <a:headEnd/>
            <a:tailEnd/>
          </a:ln>
        </p:spPr>
        <p:txBody>
          <a:bodyPr>
            <a:prstTxWarp prst="textNoShape">
              <a:avLst/>
            </a:prstTxWarp>
            <a:spAutoFit/>
          </a:bodyPr>
          <a:lstStyle/>
          <a:p>
            <a:r>
              <a:rPr lang="en-US" sz="1100">
                <a:solidFill>
                  <a:schemeClr val="bg1"/>
                </a:solidFill>
                <a:latin typeface="Calibri" pitchFamily="84" charset="0"/>
              </a:rPr>
              <a:t>http://commons.wikimedia.org/wiki/File:Fairy_tale_castle.jpg</a:t>
            </a:r>
          </a:p>
        </p:txBody>
      </p:sp>
      <p:sp>
        <p:nvSpPr>
          <p:cNvPr id="3" name="Tekstvak 2"/>
          <p:cNvSpPr txBox="1">
            <a:spLocks noChangeArrowheads="1"/>
          </p:cNvSpPr>
          <p:nvPr/>
        </p:nvSpPr>
        <p:spPr bwMode="auto">
          <a:xfrm>
            <a:off x="194400" y="194400"/>
            <a:ext cx="6119813" cy="1190625"/>
          </a:xfrm>
          <a:prstGeom prst="rect">
            <a:avLst/>
          </a:prstGeom>
          <a:noFill/>
          <a:ln w="9525">
            <a:noFill/>
            <a:miter lim="800000"/>
            <a:headEnd/>
            <a:tailEnd/>
          </a:ln>
        </p:spPr>
        <p:txBody>
          <a:bodyPr>
            <a:prstTxWarp prst="textNoShape">
              <a:avLst/>
            </a:prstTxWarp>
            <a:spAutoFit/>
          </a:bodyPr>
          <a:lstStyle/>
          <a:p>
            <a:r>
              <a:rPr lang="nl-NL" sz="3600" dirty="0">
                <a:solidFill>
                  <a:schemeClr val="bg1"/>
                </a:solidFill>
                <a:effectLst>
                  <a:outerShdw blurRad="38100" dist="38100" dir="2700000" algn="tl">
                    <a:srgbClr val="000000">
                      <a:alpha val="43137"/>
                    </a:srgbClr>
                  </a:outerShdw>
                </a:effectLst>
                <a:latin typeface="Calibri" pitchFamily="84" charset="0"/>
              </a:rPr>
              <a:t>Three </a:t>
            </a:r>
            <a:r>
              <a:rPr lang="nl-NL" sz="3600" dirty="0" err="1">
                <a:solidFill>
                  <a:schemeClr val="bg1"/>
                </a:solidFill>
                <a:effectLst>
                  <a:outerShdw blurRad="38100" dist="38100" dir="2700000" algn="tl">
                    <a:srgbClr val="000000">
                      <a:alpha val="43137"/>
                    </a:srgbClr>
                  </a:outerShdw>
                </a:effectLst>
                <a:latin typeface="Calibri" pitchFamily="84" charset="0"/>
              </a:rPr>
              <a:t>questions</a:t>
            </a:r>
            <a:r>
              <a:rPr lang="nl-NL" sz="3600" dirty="0">
                <a:solidFill>
                  <a:schemeClr val="bg1"/>
                </a:solidFill>
                <a:effectLst>
                  <a:outerShdw blurRad="38100" dist="38100" dir="2700000" algn="tl">
                    <a:srgbClr val="000000">
                      <a:alpha val="43137"/>
                    </a:srgbClr>
                  </a:outerShdw>
                </a:effectLst>
                <a:latin typeface="Calibri" pitchFamily="84" charset="0"/>
              </a:rPr>
              <a:t> help </a:t>
            </a:r>
            <a:r>
              <a:rPr lang="nl-NL" sz="3600" dirty="0" err="1">
                <a:solidFill>
                  <a:schemeClr val="bg1"/>
                </a:solidFill>
                <a:effectLst>
                  <a:outerShdw blurRad="38100" dist="38100" dir="2700000" algn="tl">
                    <a:srgbClr val="000000">
                      <a:alpha val="43137"/>
                    </a:srgbClr>
                  </a:outerShdw>
                </a:effectLst>
                <a:latin typeface="Calibri" pitchFamily="84" charset="0"/>
              </a:rPr>
              <a:t>to</a:t>
            </a:r>
            <a:r>
              <a:rPr lang="nl-NL" sz="3600" dirty="0">
                <a:solidFill>
                  <a:schemeClr val="bg1"/>
                </a:solidFill>
                <a:effectLst>
                  <a:outerShdw blurRad="38100" dist="38100" dir="2700000" algn="tl">
                    <a:srgbClr val="000000">
                      <a:alpha val="43137"/>
                    </a:srgbClr>
                  </a:outerShdw>
                </a:effectLst>
                <a:latin typeface="Calibri" pitchFamily="84" charset="0"/>
              </a:rPr>
              <a:t> </a:t>
            </a:r>
            <a:r>
              <a:rPr lang="nl-NL" sz="3600" dirty="0" err="1">
                <a:solidFill>
                  <a:schemeClr val="bg1"/>
                </a:solidFill>
                <a:effectLst>
                  <a:outerShdw blurRad="38100" dist="38100" dir="2700000" algn="tl">
                    <a:srgbClr val="000000">
                      <a:alpha val="43137"/>
                    </a:srgbClr>
                  </a:outerShdw>
                </a:effectLst>
                <a:latin typeface="Calibri" pitchFamily="84" charset="0"/>
              </a:rPr>
              <a:t>find</a:t>
            </a:r>
            <a:endParaRPr lang="nl-NL" sz="3600" dirty="0">
              <a:solidFill>
                <a:schemeClr val="bg1"/>
              </a:solidFill>
              <a:effectLst>
                <a:outerShdw blurRad="38100" dist="38100" dir="2700000" algn="tl">
                  <a:srgbClr val="000000">
                    <a:alpha val="43137"/>
                  </a:srgbClr>
                </a:outerShdw>
              </a:effectLst>
              <a:latin typeface="Calibri" pitchFamily="84" charset="0"/>
            </a:endParaRPr>
          </a:p>
          <a:p>
            <a:r>
              <a:rPr lang="nl-NL" sz="3600" dirty="0">
                <a:solidFill>
                  <a:schemeClr val="bg1"/>
                </a:solidFill>
                <a:effectLst>
                  <a:outerShdw blurRad="38100" dist="38100" dir="2700000" algn="tl">
                    <a:srgbClr val="000000">
                      <a:alpha val="43137"/>
                    </a:srgbClr>
                  </a:outerShdw>
                </a:effectLst>
                <a:latin typeface="Calibri" pitchFamily="84" charset="0"/>
              </a:rPr>
              <a:t> the </a:t>
            </a:r>
            <a:r>
              <a:rPr lang="nl-NL" sz="3600" dirty="0" err="1">
                <a:solidFill>
                  <a:schemeClr val="bg1"/>
                </a:solidFill>
                <a:effectLst>
                  <a:outerShdw blurRad="38100" dist="38100" dir="2700000" algn="tl">
                    <a:srgbClr val="000000">
                      <a:alpha val="43137"/>
                    </a:srgbClr>
                  </a:outerShdw>
                </a:effectLst>
                <a:latin typeface="Calibri" pitchFamily="84" charset="0"/>
              </a:rPr>
              <a:t>purpose</a:t>
            </a:r>
            <a:r>
              <a:rPr lang="nl-NL" sz="3600" dirty="0">
                <a:solidFill>
                  <a:schemeClr val="bg1"/>
                </a:solidFill>
                <a:effectLst>
                  <a:outerShdw blurRad="38100" dist="38100" dir="2700000" algn="tl">
                    <a:srgbClr val="000000">
                      <a:alpha val="43137"/>
                    </a:srgbClr>
                  </a:outerShdw>
                </a:effectLst>
                <a:latin typeface="Calibri" pitchFamily="84" charset="0"/>
              </a:rPr>
              <a:t> of a model</a:t>
            </a:r>
            <a:endParaRPr lang="en-US" sz="3600" dirty="0">
              <a:solidFill>
                <a:schemeClr val="bg1"/>
              </a:solidFill>
              <a:effectLst>
                <a:outerShdw blurRad="38100" dist="38100" dir="2700000" algn="tl">
                  <a:srgbClr val="000000">
                    <a:alpha val="43137"/>
                  </a:srgbClr>
                </a:outerShdw>
              </a:effectLst>
              <a:latin typeface="Calibri" pitchFamily="8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9"/>
          <p:cNvSpPr txBox="1">
            <a:spLocks noChangeArrowheads="1"/>
          </p:cNvSpPr>
          <p:nvPr/>
        </p:nvSpPr>
        <p:spPr bwMode="auto">
          <a:xfrm>
            <a:off x="194400" y="914400"/>
            <a:ext cx="8304212" cy="2954655"/>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rPr>
              <a:t>8. </a:t>
            </a:r>
            <a:r>
              <a:rPr lang="nl-NL" sz="2400" dirty="0" err="1">
                <a:solidFill>
                  <a:schemeClr val="bg1"/>
                </a:solidFill>
                <a:effectLst>
                  <a:outerShdw blurRad="38100" dist="38100" dir="2700000" algn="tl">
                    <a:srgbClr val="000000">
                      <a:alpha val="43137"/>
                    </a:srgbClr>
                  </a:outerShdw>
                </a:effectLst>
              </a:rPr>
              <a:t>Verify</a:t>
            </a:r>
            <a:r>
              <a:rPr lang="nl-NL" sz="2400" dirty="0">
                <a:solidFill>
                  <a:schemeClr val="bg1"/>
                </a:solidFill>
                <a:effectLst>
                  <a:outerShdw blurRad="38100" dist="38100" dir="2700000" algn="tl">
                    <a:srgbClr val="000000">
                      <a:alpha val="43137"/>
                    </a:srgbClr>
                  </a:outerShdw>
                </a:effectLst>
              </a:rPr>
              <a:t> </a:t>
            </a:r>
            <a:r>
              <a:rPr lang="nl-NL" sz="2400" dirty="0" smtClean="0">
                <a:solidFill>
                  <a:schemeClr val="bg1"/>
                </a:solidFill>
                <a:effectLst>
                  <a:outerShdw blurRad="38100" dist="38100" dir="2700000" algn="tl">
                    <a:srgbClr val="000000">
                      <a:alpha val="43137"/>
                    </a:srgbClr>
                  </a:outerShdw>
                </a:effectLs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that</a:t>
            </a:r>
            <a:r>
              <a:rPr lang="nl-NL" sz="2400" dirty="0">
                <a:solidFill>
                  <a:schemeClr val="bg1"/>
                </a:solidFill>
                <a:effectLst>
                  <a:outerShdw blurRad="38100" dist="38100" dir="2700000" algn="tl">
                    <a:srgbClr val="000000">
                      <a:alpha val="43137"/>
                    </a:srgbClr>
                  </a:outerShdw>
                </a:effectLst>
              </a:rPr>
              <a:t> the </a:t>
            </a:r>
            <a:r>
              <a:rPr lang="nl-NL" sz="2400" dirty="0" err="1">
                <a:solidFill>
                  <a:schemeClr val="bg1"/>
                </a:solidFill>
                <a:effectLst>
                  <a:outerShdw blurRad="38100" dist="38100" dir="2700000" algn="tl">
                    <a:srgbClr val="000000">
                      <a:alpha val="43137"/>
                    </a:srgbClr>
                  </a:outerShdw>
                </a:effectLst>
              </a:rPr>
              <a:t>rope</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will</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be</a:t>
            </a:r>
            <a:r>
              <a:rPr lang="nl-NL" sz="2400" dirty="0">
                <a:solidFill>
                  <a:schemeClr val="bg1"/>
                </a:solidFill>
                <a:effectLst>
                  <a:outerShdw blurRad="38100" dist="38100" dir="2700000" algn="tl">
                    <a:srgbClr val="000000">
                      <a:alpha val="43137"/>
                    </a:srgbClr>
                  </a:outerShdw>
                </a:effectLst>
              </a:rPr>
              <a:t> strong </a:t>
            </a:r>
            <a:r>
              <a:rPr lang="nl-NL" sz="2400" dirty="0" err="1">
                <a:solidFill>
                  <a:schemeClr val="bg1"/>
                </a:solidFill>
                <a:effectLst>
                  <a:outerShdw blurRad="38100" dist="38100" dir="2700000" algn="tl">
                    <a:srgbClr val="000000">
                      <a:alpha val="43137"/>
                    </a:srgbClr>
                  </a:outerShdw>
                </a:effectLst>
              </a:rPr>
              <a:t>enough</a:t>
            </a:r>
            <a:r>
              <a:rPr lang="nl-NL" sz="2400" dirty="0">
                <a:solidFill>
                  <a:schemeClr val="bg1"/>
                </a:solidFill>
                <a:effectLst>
                  <a:outerShdw blurRad="38100" dist="38100" dir="2700000" algn="tl">
                    <a:srgbClr val="000000">
                      <a:alpha val="43137"/>
                    </a:srgbClr>
                  </a:outerShdw>
                </a:effectLs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that</a:t>
            </a:r>
            <a:r>
              <a:rPr lang="nl-NL" sz="2400" dirty="0">
                <a:solidFill>
                  <a:schemeClr val="bg1"/>
                </a:solidFill>
                <a:effectLst>
                  <a:outerShdw blurRad="38100" dist="38100" dir="2700000" algn="tl">
                    <a:srgbClr val="000000">
                      <a:alpha val="43137"/>
                    </a:srgbClr>
                  </a:outerShdw>
                </a:effectLst>
              </a:rPr>
              <a:t> energy is </a:t>
            </a:r>
            <a:r>
              <a:rPr lang="nl-NL" sz="2400" dirty="0" err="1">
                <a:solidFill>
                  <a:schemeClr val="bg1"/>
                </a:solidFill>
                <a:effectLst>
                  <a:outerShdw blurRad="38100" dist="38100" dir="2700000" algn="tl">
                    <a:srgbClr val="000000">
                      <a:alpha val="43137"/>
                    </a:srgbClr>
                  </a:outerShdw>
                </a:effectLst>
              </a:rPr>
              <a:t>conserved</a:t>
            </a:r>
            <a:r>
              <a:rPr lang="nl-NL" sz="2400" dirty="0">
                <a:solidFill>
                  <a:schemeClr val="bg1"/>
                </a:solidFill>
                <a:effectLst>
                  <a:outerShdw blurRad="38100" dist="38100" dir="2700000" algn="tl">
                    <a:srgbClr val="000000">
                      <a:alpha val="43137"/>
                    </a:srgbClr>
                  </a:outerShdw>
                </a:effectLs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that</a:t>
            </a:r>
            <a:r>
              <a:rPr lang="nl-NL" sz="2400" dirty="0">
                <a:solidFill>
                  <a:schemeClr val="bg1"/>
                </a:solidFill>
                <a:effectLst>
                  <a:outerShdw blurRad="38100" dist="38100" dir="2700000" algn="tl">
                    <a:srgbClr val="000000">
                      <a:alpha val="43137"/>
                    </a:srgbClr>
                  </a:outerShdw>
                </a:effectLst>
              </a:rPr>
              <a:t> marketing </a:t>
            </a:r>
            <a:r>
              <a:rPr lang="nl-NL" sz="2400" dirty="0" err="1">
                <a:solidFill>
                  <a:schemeClr val="bg1"/>
                </a:solidFill>
                <a:effectLst>
                  <a:outerShdw blurRad="38100" dist="38100" dir="2700000" algn="tl">
                    <a:srgbClr val="000000">
                      <a:alpha val="43137"/>
                    </a:srgbClr>
                  </a:outerShdw>
                </a:effectLst>
              </a:rPr>
              <a:t>laws</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apply</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to</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yoyo</a:t>
            </a:r>
            <a:r>
              <a:rPr lang="nl-NL" sz="2400" dirty="0">
                <a:solidFill>
                  <a:schemeClr val="bg1"/>
                </a:solidFill>
                <a:effectLst>
                  <a:outerShdw blurRad="38100" dist="38100" dir="2700000" algn="tl">
                    <a:srgbClr val="000000">
                      <a:alpha val="43137"/>
                    </a:srgbClr>
                  </a:outerShdw>
                </a:effectLst>
              </a:rPr>
              <a:t> </a:t>
            </a:r>
            <a:r>
              <a:rPr lang="nl-NL" sz="2400" dirty="0" smtClean="0">
                <a:solidFill>
                  <a:schemeClr val="bg1"/>
                </a:solidFill>
                <a:effectLst>
                  <a:outerShdw blurRad="38100" dist="38100" dir="2700000" algn="tl">
                    <a:srgbClr val="000000">
                      <a:alpha val="43137"/>
                    </a:srgbClr>
                  </a:outerShdw>
                </a:effectLst>
              </a:rPr>
              <a:t>sales</a:t>
            </a:r>
          </a:p>
          <a:p>
            <a:pPr>
              <a:spcBef>
                <a:spcPts val="0"/>
              </a:spcBef>
              <a:buFont typeface="Times" pitchFamily="84" charset="0"/>
              <a:buChar char="•"/>
            </a:pPr>
            <a:r>
              <a:rPr lang="nl-NL" sz="2400" dirty="0" smtClean="0">
                <a:solidFill>
                  <a:schemeClr val="bg1"/>
                </a:solidFill>
                <a:effectLst>
                  <a:outerShdw blurRad="38100" dist="38100" dir="2700000" algn="tl">
                    <a:srgbClr val="000000">
                      <a:alpha val="43137"/>
                    </a:srgbClr>
                  </a:outerShdw>
                </a:effectLst>
              </a:rPr>
              <a:t> </a:t>
            </a:r>
            <a:endParaRPr lang="nl-NL" sz="2400" dirty="0">
              <a:solidFill>
                <a:schemeClr val="bg1"/>
              </a:solidFill>
              <a:effectLst>
                <a:outerShdw blurRad="38100" dist="38100" dir="2700000" algn="tl">
                  <a:srgbClr val="000000">
                    <a:alpha val="43137"/>
                  </a:srgbClr>
                </a:outerShdw>
              </a:effectLst>
            </a:endParaRPr>
          </a:p>
          <a:p>
            <a:pPr marL="0" lvl="1">
              <a:spcBef>
                <a:spcPts val="0"/>
              </a:spcBef>
              <a:buFont typeface="Times" pitchFamily="84" charset="0"/>
              <a:buNone/>
            </a:pPr>
            <a:r>
              <a:rPr lang="nl-NL" sz="2400" b="1" u="sng" dirty="0" err="1">
                <a:solidFill>
                  <a:schemeClr val="bg1"/>
                </a:solidFill>
                <a:effectLst>
                  <a:outerShdw blurRad="38100" dist="38100" dir="2700000" algn="tl">
                    <a:srgbClr val="000000">
                      <a:alpha val="43137"/>
                    </a:srgbClr>
                  </a:outerShdw>
                </a:effectLst>
              </a:rPr>
              <a:t>Verification</a:t>
            </a:r>
            <a:r>
              <a:rPr lang="nl-NL" sz="2400" dirty="0">
                <a:solidFill>
                  <a:schemeClr val="bg1"/>
                </a:solidFill>
                <a:effectLst>
                  <a:outerShdw blurRad="38100" dist="38100" dir="2700000" algn="tl">
                    <a:srgbClr val="000000">
                      <a:alpha val="43137"/>
                    </a:srgbClr>
                  </a:outerShdw>
                </a:effectLst>
              </a:rPr>
              <a:t>: </a:t>
            </a:r>
          </a:p>
          <a:p>
            <a:pPr marL="0" lvl="1">
              <a:spcBef>
                <a:spcPts val="0"/>
              </a:spcBef>
              <a:buFont typeface="Times" pitchFamily="84" charset="0"/>
              <a:buNone/>
            </a:pPr>
            <a:r>
              <a:rPr lang="nl-NL" sz="2400" dirty="0" err="1">
                <a:solidFill>
                  <a:schemeClr val="bg1"/>
                </a:solidFill>
                <a:effectLst>
                  <a:outerShdw blurRad="38100" dist="38100" dir="2700000" algn="tl">
                    <a:srgbClr val="000000">
                      <a:alpha val="43137"/>
                    </a:srgbClr>
                  </a:outerShdw>
                </a:effectLst>
              </a:rPr>
              <a:t>ascertain</a:t>
            </a:r>
            <a:r>
              <a:rPr lang="nl-NL" sz="2400" dirty="0">
                <a:solidFill>
                  <a:schemeClr val="bg1"/>
                </a:solidFill>
                <a:effectLst>
                  <a:outerShdw blurRad="38100" dist="38100" dir="2700000" algn="tl">
                    <a:srgbClr val="000000">
                      <a:alpha val="43137"/>
                    </a:srgbClr>
                  </a:outerShdw>
                </a:effectLst>
              </a:rPr>
              <a:t> the </a:t>
            </a:r>
            <a:r>
              <a:rPr lang="nl-NL" sz="2400" dirty="0" err="1">
                <a:solidFill>
                  <a:schemeClr val="bg1"/>
                </a:solidFill>
                <a:effectLst>
                  <a:outerShdw blurRad="38100" dist="38100" dir="2700000" algn="tl">
                    <a:srgbClr val="000000">
                      <a:alpha val="43137"/>
                    </a:srgbClr>
                  </a:outerShdw>
                </a:effectLst>
              </a:rPr>
              <a:t>truth</a:t>
            </a:r>
            <a:r>
              <a:rPr lang="nl-NL" sz="2400" dirty="0">
                <a:solidFill>
                  <a:schemeClr val="bg1"/>
                </a:solidFill>
                <a:effectLst>
                  <a:outerShdw blurRad="38100" dist="38100" dir="2700000" algn="tl">
                    <a:srgbClr val="000000">
                      <a:alpha val="43137"/>
                    </a:srgbClr>
                  </a:outerShdw>
                </a:effectLst>
              </a:rPr>
              <a:t> of </a:t>
            </a:r>
            <a:r>
              <a:rPr lang="nl-NL" sz="2400" dirty="0" err="1">
                <a:solidFill>
                  <a:schemeClr val="bg1"/>
                </a:solidFill>
                <a:effectLst>
                  <a:outerShdw blurRad="38100" dist="38100" dir="2700000" algn="tl">
                    <a:srgbClr val="000000">
                      <a:alpha val="43137"/>
                    </a:srgbClr>
                  </a:outerShdw>
                </a:effectLst>
              </a:rPr>
              <a:t>something</a:t>
            </a:r>
            <a:endParaRPr lang="nl-NL" sz="2400" dirty="0">
              <a:effectLst>
                <a:outerShdw blurRad="38100" dist="38100" dir="2700000" algn="tl">
                  <a:srgbClr val="000000">
                    <a:alpha val="43137"/>
                  </a:srgbClr>
                </a:outerShdw>
              </a:effectLs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9"/>
          <p:cNvSpPr txBox="1">
            <a:spLocks noChangeArrowheads="1"/>
          </p:cNvSpPr>
          <p:nvPr/>
        </p:nvSpPr>
        <p:spPr bwMode="auto">
          <a:xfrm>
            <a:off x="194400" y="914400"/>
            <a:ext cx="8304212" cy="2954655"/>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rPr>
              <a:t>9. </a:t>
            </a:r>
            <a:r>
              <a:rPr lang="nl-NL" sz="2400" dirty="0" err="1">
                <a:solidFill>
                  <a:schemeClr val="bg1"/>
                </a:solidFill>
                <a:effectLst>
                  <a:outerShdw blurRad="38100" dist="38100" dir="2700000" algn="tl">
                    <a:srgbClr val="000000">
                      <a:alpha val="43137"/>
                    </a:srgbClr>
                  </a:outerShdw>
                </a:effectLst>
              </a:rPr>
              <a:t>Inform</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people</a:t>
            </a:r>
            <a:r>
              <a:rPr lang="nl-NL" sz="2400" dirty="0">
                <a:solidFill>
                  <a:schemeClr val="bg1"/>
                </a:solidFill>
                <a:effectLst>
                  <a:outerShdw blurRad="38100" dist="38100" dir="2700000" algn="tl">
                    <a:srgbClr val="000000">
                      <a:alpha val="43137"/>
                    </a:srgbClr>
                  </a:outerShdw>
                </a:effectLst>
              </a:rPr>
              <a:t> </a:t>
            </a:r>
            <a:r>
              <a:rPr lang="nl-NL" sz="2400" dirty="0" smtClean="0">
                <a:solidFill>
                  <a:schemeClr val="bg1"/>
                </a:solidFill>
                <a:effectLst>
                  <a:outerShdw blurRad="38100" dist="38100" dir="2700000" algn="tl">
                    <a:srgbClr val="000000">
                      <a:alpha val="43137"/>
                    </a:srgbClr>
                  </a:outerShdw>
                </a:effectLs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how</a:t>
            </a:r>
            <a:r>
              <a:rPr lang="nl-NL" sz="2400" dirty="0">
                <a:solidFill>
                  <a:schemeClr val="bg1"/>
                </a:solidFill>
                <a:effectLst>
                  <a:outerShdw blurRad="38100" dist="38100" dir="2700000" algn="tl">
                    <a:srgbClr val="000000">
                      <a:alpha val="43137"/>
                    </a:srgbClr>
                  </a:outerShdw>
                </a:effectLst>
              </a:rPr>
              <a:t> a </a:t>
            </a:r>
            <a:r>
              <a:rPr lang="nl-NL" sz="2400" dirty="0" err="1">
                <a:solidFill>
                  <a:schemeClr val="bg1"/>
                </a:solidFill>
                <a:effectLst>
                  <a:outerShdw blurRad="38100" dist="38100" dir="2700000" algn="tl">
                    <a:srgbClr val="000000">
                      <a:alpha val="43137"/>
                    </a:srgbClr>
                  </a:outerShdw>
                </a:effectLst>
              </a:rPr>
              <a:t>yoyo</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works</a:t>
            </a:r>
            <a:r>
              <a:rPr lang="nl-NL" sz="2400" dirty="0">
                <a:solidFill>
                  <a:schemeClr val="bg1"/>
                </a:solidFill>
                <a:effectLst>
                  <a:outerShdw blurRad="38100" dist="38100" dir="2700000" algn="tl">
                    <a:srgbClr val="000000">
                      <a:alpha val="43137"/>
                    </a:srgbClr>
                  </a:outerShdw>
                </a:effectLs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how</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to</a:t>
            </a:r>
            <a:r>
              <a:rPr lang="nl-NL" sz="2400" dirty="0">
                <a:solidFill>
                  <a:schemeClr val="bg1"/>
                </a:solidFill>
                <a:effectLst>
                  <a:outerShdw blurRad="38100" dist="38100" dir="2700000" algn="tl">
                    <a:srgbClr val="000000">
                      <a:alpha val="43137"/>
                    </a:srgbClr>
                  </a:outerShdw>
                </a:effectLst>
              </a:rPr>
              <a:t> set up </a:t>
            </a:r>
            <a:r>
              <a:rPr lang="nl-NL" sz="2400" dirty="0" err="1">
                <a:solidFill>
                  <a:schemeClr val="bg1"/>
                </a:solidFill>
                <a:effectLst>
                  <a:outerShdw blurRad="38100" dist="38100" dir="2700000" algn="tl">
                    <a:srgbClr val="000000">
                      <a:alpha val="43137"/>
                    </a:srgbClr>
                  </a:outerShdw>
                </a:effectLst>
              </a:rPr>
              <a:t>yoyo</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experiments</a:t>
            </a:r>
            <a:r>
              <a:rPr lang="nl-NL" sz="2400" dirty="0">
                <a:solidFill>
                  <a:schemeClr val="bg1"/>
                </a:solidFill>
                <a:effectLst>
                  <a:outerShdw blurRad="38100" dist="38100" dir="2700000" algn="tl">
                    <a:srgbClr val="000000">
                      <a:alpha val="43137"/>
                    </a:srgbClr>
                  </a:outerShdw>
                </a:effectLs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how</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yoyo</a:t>
            </a:r>
            <a:r>
              <a:rPr lang="nl-NL" sz="2400" dirty="0">
                <a:solidFill>
                  <a:schemeClr val="bg1"/>
                </a:solidFill>
                <a:effectLst>
                  <a:outerShdw blurRad="38100" dist="38100" dir="2700000" algn="tl">
                    <a:srgbClr val="000000">
                      <a:alpha val="43137"/>
                    </a:srgbClr>
                  </a:outerShdw>
                </a:effectLst>
              </a:rPr>
              <a:t> hype spreads </a:t>
            </a:r>
            <a:endParaRPr lang="nl-NL" sz="2400" dirty="0" smtClean="0">
              <a:solidFill>
                <a:schemeClr val="bg1"/>
              </a:solidFill>
              <a:effectLst>
                <a:outerShdw blurRad="38100" dist="38100" dir="2700000" algn="tl">
                  <a:srgbClr val="000000">
                    <a:alpha val="43137"/>
                  </a:srgbClr>
                </a:outerShdw>
              </a:effectLst>
            </a:endParaRPr>
          </a:p>
          <a:p>
            <a:pPr>
              <a:spcBef>
                <a:spcPts val="0"/>
              </a:spcBef>
              <a:buFont typeface="Times" pitchFamily="84" charset="0"/>
              <a:buChar char="•"/>
            </a:pPr>
            <a:endParaRPr lang="nl-NL" sz="2400" dirty="0">
              <a:solidFill>
                <a:schemeClr val="bg1"/>
              </a:solidFill>
              <a:effectLst>
                <a:outerShdw blurRad="38100" dist="38100" dir="2700000" algn="tl">
                  <a:srgbClr val="000000">
                    <a:alpha val="43137"/>
                  </a:srgbClr>
                </a:outerShdw>
              </a:effectLst>
            </a:endParaRPr>
          </a:p>
          <a:p>
            <a:pPr marL="0" lvl="1">
              <a:spcBef>
                <a:spcPts val="0"/>
              </a:spcBef>
              <a:buFont typeface="Times" pitchFamily="84" charset="0"/>
              <a:buNone/>
            </a:pPr>
            <a:r>
              <a:rPr lang="nl-NL" sz="2400" b="1" u="sng" dirty="0">
                <a:solidFill>
                  <a:schemeClr val="bg1"/>
                </a:solidFill>
                <a:effectLst>
                  <a:outerShdw blurRad="38100" dist="38100" dir="2700000" algn="tl">
                    <a:srgbClr val="000000">
                      <a:alpha val="43137"/>
                    </a:srgbClr>
                  </a:outerShdw>
                </a:effectLst>
              </a:rPr>
              <a:t>Communication</a:t>
            </a:r>
            <a:r>
              <a:rPr lang="nl-NL" sz="2400" dirty="0">
                <a:solidFill>
                  <a:schemeClr val="bg1"/>
                </a:solidFill>
                <a:effectLst>
                  <a:outerShdw blurRad="38100" dist="38100" dir="2700000" algn="tl">
                    <a:srgbClr val="000000">
                      <a:alpha val="43137"/>
                    </a:srgbClr>
                  </a:outerShdw>
                </a:effectLst>
              </a:rPr>
              <a:t>: </a:t>
            </a:r>
          </a:p>
          <a:p>
            <a:pPr marL="0" lvl="1">
              <a:spcBef>
                <a:spcPts val="0"/>
              </a:spcBef>
              <a:buFont typeface="Times" pitchFamily="84" charset="0"/>
              <a:buNone/>
            </a:pPr>
            <a:r>
              <a:rPr lang="nl-NL" sz="2400" dirty="0" err="1">
                <a:solidFill>
                  <a:schemeClr val="bg1"/>
                </a:solidFill>
                <a:effectLst>
                  <a:outerShdw blurRad="38100" dist="38100" dir="2700000" algn="tl">
                    <a:srgbClr val="000000">
                      <a:alpha val="43137"/>
                    </a:srgbClr>
                  </a:outerShdw>
                </a:effectLst>
              </a:rPr>
              <a:t>give</a:t>
            </a:r>
            <a:r>
              <a:rPr lang="nl-NL" sz="2400" dirty="0">
                <a:solidFill>
                  <a:schemeClr val="bg1"/>
                </a:solidFill>
                <a:effectLst>
                  <a:outerShdw blurRad="38100" dist="38100" dir="2700000" algn="tl">
                    <a:srgbClr val="000000">
                      <a:alpha val="43137"/>
                    </a:srgbClr>
                  </a:outerShdw>
                </a:effectLst>
              </a:rPr>
              <a:t> </a:t>
            </a:r>
            <a:r>
              <a:rPr lang="nl-NL" sz="2400" dirty="0" err="1">
                <a:solidFill>
                  <a:schemeClr val="bg1"/>
                </a:solidFill>
                <a:effectLst>
                  <a:outerShdw blurRad="38100" dist="38100" dir="2700000" algn="tl">
                    <a:srgbClr val="000000">
                      <a:alpha val="43137"/>
                    </a:srgbClr>
                  </a:outerShdw>
                </a:effectLst>
              </a:rPr>
              <a:t>comprehensible</a:t>
            </a:r>
            <a:r>
              <a:rPr lang="nl-NL" sz="2400" dirty="0">
                <a:solidFill>
                  <a:schemeClr val="bg1"/>
                </a:solidFill>
                <a:effectLst>
                  <a:outerShdw blurRad="38100" dist="38100" dir="2700000" algn="tl">
                    <a:srgbClr val="000000">
                      <a:alpha val="43137"/>
                    </a:srgbClr>
                  </a:outerShdw>
                </a:effectLst>
              </a:rPr>
              <a:t> information</a:t>
            </a:r>
            <a:endParaRPr lang="nl-NL" sz="2400" dirty="0">
              <a:effectLst>
                <a:outerShdw blurRad="38100" dist="38100" dir="2700000" algn="tl">
                  <a:srgbClr val="000000">
                    <a:alpha val="43137"/>
                  </a:srgbClr>
                </a:outerShdw>
              </a:effectLs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9"/>
          <p:cNvSpPr txBox="1">
            <a:spLocks noChangeArrowheads="1"/>
          </p:cNvSpPr>
          <p:nvPr/>
        </p:nvSpPr>
        <p:spPr bwMode="auto">
          <a:xfrm>
            <a:off x="194400" y="914400"/>
            <a:ext cx="8304212" cy="2954655"/>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10. </a:t>
            </a:r>
            <a:r>
              <a:rPr lang="nl-NL" sz="2400" dirty="0" err="1">
                <a:solidFill>
                  <a:schemeClr val="bg1"/>
                </a:solidFill>
                <a:effectLst>
                  <a:outerShdw blurRad="38100" dist="38100" dir="2700000" algn="tl">
                    <a:srgbClr val="000000">
                      <a:alpha val="43137"/>
                    </a:srgbClr>
                  </a:outerShdw>
                </a:effectLst>
                <a:latin typeface="+mn-lt"/>
              </a:rPr>
              <a:t>What</a:t>
            </a:r>
            <a:r>
              <a:rPr lang="nl-NL" sz="2400" dirty="0">
                <a:solidFill>
                  <a:schemeClr val="bg1"/>
                </a:solidFill>
                <a:effectLst>
                  <a:outerShdw blurRad="38100" dist="38100" dir="2700000" algn="tl">
                    <a:srgbClr val="000000">
                      <a:alpha val="43137"/>
                    </a:srgbClr>
                  </a:outerShdw>
                </a:effectLst>
                <a:latin typeface="+mn-lt"/>
              </a:rPr>
              <a:t> options </a:t>
            </a:r>
            <a:r>
              <a:rPr lang="nl-NL" sz="2400" dirty="0" err="1">
                <a:solidFill>
                  <a:schemeClr val="bg1"/>
                </a:solidFill>
                <a:effectLst>
                  <a:outerShdw blurRad="38100" dist="38100" dir="2700000" algn="tl">
                    <a:srgbClr val="000000">
                      <a:alpha val="43137"/>
                    </a:srgbClr>
                  </a:outerShdw>
                </a:effectLst>
                <a:latin typeface="+mn-lt"/>
              </a:rPr>
              <a:t>exist</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for</a:t>
            </a:r>
            <a:r>
              <a:rPr lang="nl-NL" sz="2400" dirty="0">
                <a:solidFill>
                  <a:schemeClr val="bg1"/>
                </a:solidFill>
                <a:effectLst>
                  <a:outerShdw blurRad="38100" dist="38100" dir="2700000" algn="tl">
                    <a:srgbClr val="000000">
                      <a:alpha val="43137"/>
                    </a:srgbClr>
                  </a:outerShdw>
                </a:effectLst>
                <a:latin typeface="+mn-lt"/>
              </a:rPr>
              <a:t> </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shapes</a:t>
            </a:r>
            <a:r>
              <a:rPr lang="nl-NL" sz="2400" dirty="0">
                <a:solidFill>
                  <a:schemeClr val="bg1"/>
                </a:solidFill>
                <a:effectLst>
                  <a:outerShdw blurRad="38100" dist="38100" dir="2700000" algn="tl">
                    <a:srgbClr val="000000">
                      <a:alpha val="43137"/>
                    </a:srgbClr>
                  </a:outerShdw>
                </a:effectLst>
                <a:latin typeface="+mn-lt"/>
              </a:rPr>
              <a:t> of </a:t>
            </a:r>
            <a:r>
              <a:rPr lang="nl-NL" sz="2400" dirty="0" err="1">
                <a:solidFill>
                  <a:schemeClr val="bg1"/>
                </a:solidFill>
                <a:effectLst>
                  <a:outerShdw blurRad="38100" dist="38100" dir="2700000" algn="tl">
                    <a:srgbClr val="000000">
                      <a:alpha val="43137"/>
                    </a:srgbClr>
                  </a:outerShdw>
                </a:effectLst>
                <a:latin typeface="+mn-lt"/>
              </a:rPr>
              <a:t>yoyo’s</a:t>
            </a:r>
            <a:r>
              <a:rPr lang="nl-NL" sz="2400" dirty="0">
                <a:solidFill>
                  <a:schemeClr val="bg1"/>
                </a:solidFill>
                <a:effectLst>
                  <a:outerShdw blurRad="38100" dist="38100" dir="2700000" algn="tl">
                    <a:srgbClr val="000000">
                      <a:alpha val="43137"/>
                    </a:srgbClr>
                  </a:outerShdw>
                </a:effectLst>
                <a:latin typeface="+mn-l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tricks with </a:t>
            </a:r>
            <a:r>
              <a:rPr lang="nl-NL" sz="2400" dirty="0" err="1">
                <a:solidFill>
                  <a:schemeClr val="bg1"/>
                </a:solidFill>
                <a:effectLst>
                  <a:outerShdw blurRad="38100" dist="38100" dir="2700000" algn="tl">
                    <a:srgbClr val="000000">
                      <a:alpha val="43137"/>
                    </a:srgbClr>
                  </a:outerShdw>
                </a:effectLst>
                <a:latin typeface="+mn-lt"/>
              </a:rPr>
              <a:t>yoyo’s</a:t>
            </a:r>
            <a:r>
              <a:rPr lang="nl-NL" sz="2400" dirty="0">
                <a:solidFill>
                  <a:schemeClr val="bg1"/>
                </a:solidFill>
                <a:effectLst>
                  <a:outerShdw blurRad="38100" dist="38100" dir="2700000" algn="tl">
                    <a:srgbClr val="000000">
                      <a:alpha val="43137"/>
                    </a:srgbClr>
                  </a:outerShdw>
                </a:effectLst>
                <a:latin typeface="+mn-l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marketing </a:t>
            </a:r>
            <a:r>
              <a:rPr lang="nl-NL" sz="2400" dirty="0" err="1">
                <a:solidFill>
                  <a:schemeClr val="bg1"/>
                </a:solidFill>
                <a:effectLst>
                  <a:outerShdw blurRad="38100" dist="38100" dir="2700000" algn="tl">
                    <a:srgbClr val="000000">
                      <a:alpha val="43137"/>
                    </a:srgbClr>
                  </a:outerShdw>
                </a:effectLst>
                <a:latin typeface="+mn-lt"/>
              </a:rPr>
              <a:t>strategies</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spawn</a:t>
            </a:r>
            <a:r>
              <a:rPr lang="nl-NL" sz="2400" dirty="0">
                <a:solidFill>
                  <a:schemeClr val="bg1"/>
                </a:solidFill>
                <a:effectLst>
                  <a:outerShdw blurRad="38100" dist="38100" dir="2700000" algn="tl">
                    <a:srgbClr val="000000">
                      <a:alpha val="43137"/>
                    </a:srgbClr>
                  </a:outerShdw>
                </a:effectLst>
                <a:latin typeface="+mn-lt"/>
              </a:rPr>
              <a:t> hypes </a:t>
            </a:r>
            <a:endParaRPr lang="nl-NL" sz="2400" dirty="0" smtClean="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smtClean="0">
                <a:solidFill>
                  <a:schemeClr val="bg1"/>
                </a:solidFill>
                <a:effectLst>
                  <a:outerShdw blurRad="38100" dist="38100" dir="2700000" algn="tl">
                    <a:srgbClr val="000000">
                      <a:alpha val="43137"/>
                    </a:srgbClr>
                  </a:outerShdw>
                </a:effectLst>
                <a:latin typeface="+mn-lt"/>
              </a:rPr>
              <a:t> </a:t>
            </a: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r>
              <a:rPr lang="nl-NL" sz="2400" b="1" u="sng" dirty="0">
                <a:solidFill>
                  <a:schemeClr val="bg1"/>
                </a:solidFill>
                <a:effectLst>
                  <a:outerShdw blurRad="38100" dist="38100" dir="2700000" algn="tl">
                    <a:srgbClr val="000000">
                      <a:alpha val="43137"/>
                    </a:srgbClr>
                  </a:outerShdw>
                </a:effectLst>
                <a:latin typeface="+mn-lt"/>
              </a:rPr>
              <a:t>Exploration</a:t>
            </a:r>
            <a:r>
              <a:rPr lang="nl-NL" sz="2400" dirty="0">
                <a:solidFill>
                  <a:schemeClr val="bg1"/>
                </a:solidFill>
                <a:effectLst>
                  <a:outerShdw blurRad="38100" dist="38100" dir="2700000" algn="tl">
                    <a:srgbClr val="000000">
                      <a:alpha val="43137"/>
                    </a:srgbClr>
                  </a:outerShdw>
                </a:effectLst>
                <a:latin typeface="+mn-lt"/>
              </a:rPr>
              <a:t>: </a:t>
            </a:r>
          </a:p>
          <a:p>
            <a:pPr marL="0" lvl="1">
              <a:spcBef>
                <a:spcPts val="0"/>
              </a:spcBef>
              <a:buFont typeface="Times" pitchFamily="84" charset="0"/>
              <a:buNone/>
            </a:pPr>
            <a:r>
              <a:rPr lang="nl-NL" sz="2400" dirty="0">
                <a:solidFill>
                  <a:schemeClr val="bg1"/>
                </a:solidFill>
                <a:effectLst>
                  <a:outerShdw blurRad="38100" dist="38100" dir="2700000" algn="tl">
                    <a:srgbClr val="000000">
                      <a:alpha val="43137"/>
                    </a:srgbClr>
                  </a:outerShdw>
                </a:effectLst>
                <a:latin typeface="+mn-lt"/>
              </a:rPr>
              <a:t>make </a:t>
            </a:r>
            <a:r>
              <a:rPr lang="nl-NL" sz="2400" dirty="0" err="1">
                <a:solidFill>
                  <a:schemeClr val="bg1"/>
                </a:solidFill>
                <a:effectLst>
                  <a:outerShdw blurRad="38100" dist="38100" dir="2700000" algn="tl">
                    <a:srgbClr val="000000">
                      <a:alpha val="43137"/>
                    </a:srgbClr>
                  </a:outerShdw>
                </a:effectLst>
                <a:latin typeface="+mn-lt"/>
              </a:rPr>
              <a:t>inventory</a:t>
            </a:r>
            <a:r>
              <a:rPr lang="nl-NL" sz="2400" dirty="0">
                <a:solidFill>
                  <a:schemeClr val="bg1"/>
                </a:solidFill>
                <a:effectLst>
                  <a:outerShdw blurRad="38100" dist="38100" dir="2700000" algn="tl">
                    <a:srgbClr val="000000">
                      <a:alpha val="43137"/>
                    </a:srgbClr>
                  </a:outerShdw>
                </a:effectLst>
                <a:latin typeface="+mn-lt"/>
              </a:rPr>
              <a:t> of options</a:t>
            </a:r>
            <a:endParaRPr lang="nl-NL" sz="2400" dirty="0">
              <a:effectLst>
                <a:outerShdw blurRad="38100" dist="38100" dir="2700000" algn="tl">
                  <a:srgbClr val="000000">
                    <a:alpha val="43137"/>
                  </a:srgbClr>
                </a:outerShdw>
              </a:effectLst>
              <a:latin typeface="+mn-l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9"/>
          <p:cNvSpPr txBox="1">
            <a:spLocks noChangeArrowheads="1"/>
          </p:cNvSpPr>
          <p:nvPr/>
        </p:nvSpPr>
        <p:spPr bwMode="auto">
          <a:xfrm>
            <a:off x="194400" y="914400"/>
            <a:ext cx="8304212" cy="2954655"/>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11. How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decide</a:t>
            </a:r>
            <a:r>
              <a:rPr lang="nl-NL" sz="2400" dirty="0">
                <a:solidFill>
                  <a:schemeClr val="bg1"/>
                </a:solidFill>
                <a:effectLst>
                  <a:outerShdw blurRad="38100" dist="38100" dir="2700000" algn="tl">
                    <a:srgbClr val="000000">
                      <a:alpha val="43137"/>
                    </a:srgbClr>
                  </a:outerShdw>
                </a:effectLst>
                <a:latin typeface="+mn-lt"/>
              </a:rPr>
              <a:t>  </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what</a:t>
            </a:r>
            <a:r>
              <a:rPr lang="nl-NL" sz="2400" dirty="0">
                <a:solidFill>
                  <a:schemeClr val="bg1"/>
                </a:solidFill>
                <a:effectLst>
                  <a:outerShdw blurRad="38100" dist="38100" dir="2700000" algn="tl">
                    <a:srgbClr val="000000">
                      <a:alpha val="43137"/>
                    </a:srgbClr>
                  </a:outerShdw>
                </a:effectLst>
                <a:latin typeface="+mn-lt"/>
              </a:rPr>
              <a:t> diameters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smtClean="0">
                <a:solidFill>
                  <a:schemeClr val="bg1"/>
                </a:solidFill>
                <a:effectLst>
                  <a:outerShdw blurRad="38100" dist="38100" dir="2700000" algn="tl">
                    <a:srgbClr val="000000">
                      <a:alpha val="43137"/>
                    </a:srgbClr>
                  </a:outerShdw>
                </a:effectLst>
                <a:latin typeface="+mn-lt"/>
              </a:rPr>
              <a:t>make </a:t>
            </a:r>
            <a:r>
              <a:rPr lang="nl-NL" sz="2400" dirty="0" err="1" smtClean="0">
                <a:solidFill>
                  <a:schemeClr val="bg1"/>
                </a:solidFill>
                <a:effectLst>
                  <a:outerShdw blurRad="38100" dist="38100" dir="2700000" algn="tl">
                    <a:srgbClr val="000000">
                      <a:alpha val="43137"/>
                    </a:srgbClr>
                  </a:outerShdw>
                </a:effectLst>
                <a:latin typeface="+mn-lt"/>
              </a:rPr>
              <a:t>yoyo</a:t>
            </a:r>
            <a:r>
              <a:rPr lang="nl-NL" sz="2400" dirty="0" smtClean="0">
                <a:solidFill>
                  <a:schemeClr val="bg1"/>
                </a:solidFill>
                <a:effectLst>
                  <a:outerShdw blurRad="38100" dist="38100" dir="2700000" algn="tl">
                    <a:srgbClr val="000000">
                      <a:alpha val="43137"/>
                    </a:srgbClr>
                  </a:outerShdw>
                </a:effectLst>
                <a:latin typeface="+mn-lt"/>
              </a:rPr>
              <a:t> </a:t>
            </a:r>
            <a:r>
              <a:rPr lang="nl-NL" sz="2400" dirty="0" err="1" smtClean="0">
                <a:solidFill>
                  <a:schemeClr val="bg1"/>
                </a:solidFill>
                <a:effectLst>
                  <a:outerShdw blurRad="38100" dist="38100" dir="2700000" algn="tl">
                    <a:srgbClr val="000000">
                      <a:alpha val="43137"/>
                    </a:srgbClr>
                  </a:outerShdw>
                </a:effectLst>
                <a:latin typeface="+mn-lt"/>
              </a:rPr>
              <a:t>fall</a:t>
            </a:r>
            <a:r>
              <a:rPr lang="nl-NL" sz="2400" dirty="0" smtClean="0">
                <a:solidFill>
                  <a:schemeClr val="bg1"/>
                </a:solidFill>
                <a:effectLst>
                  <a:outerShdw blurRad="38100" dist="38100" dir="2700000" algn="tl">
                    <a:srgbClr val="000000">
                      <a:alpha val="43137"/>
                    </a:srgbClr>
                  </a:outerShdw>
                </a:effectLst>
                <a:latin typeface="+mn-lt"/>
              </a:rPr>
              <a:t> slower </a:t>
            </a:r>
            <a:r>
              <a:rPr lang="nl-NL" sz="2400" dirty="0" err="1" smtClean="0">
                <a:solidFill>
                  <a:schemeClr val="bg1"/>
                </a:solidFill>
                <a:effectLst>
                  <a:outerShdw blurRad="38100" dist="38100" dir="2700000" algn="tl">
                    <a:srgbClr val="000000">
                      <a:alpha val="43137"/>
                    </a:srgbClr>
                  </a:outerShdw>
                </a:effectLst>
                <a:latin typeface="+mn-lt"/>
              </a:rPr>
              <a:t>than</a:t>
            </a:r>
            <a:r>
              <a:rPr lang="nl-NL" sz="2400" dirty="0" smtClean="0">
                <a:solidFill>
                  <a:schemeClr val="bg1"/>
                </a:solidFill>
                <a:effectLst>
                  <a:outerShdw blurRad="38100" dist="38100" dir="2700000" algn="tl">
                    <a:srgbClr val="000000">
                      <a:alpha val="43137"/>
                    </a:srgbClr>
                  </a:outerShdw>
                </a:effectLst>
                <a:latin typeface="+mn-lt"/>
              </a:rPr>
              <a:t> ... m/s</a:t>
            </a:r>
            <a:r>
              <a:rPr lang="nl-NL" sz="2400" baseline="30000" dirty="0" smtClean="0">
                <a:solidFill>
                  <a:schemeClr val="bg1"/>
                </a:solidFill>
                <a:effectLst>
                  <a:outerShdw blurRad="38100" dist="38100" dir="2700000" algn="tl">
                    <a:srgbClr val="000000">
                      <a:alpha val="43137"/>
                    </a:srgbClr>
                  </a:outerShdw>
                </a:effectLst>
                <a:latin typeface="+mn-lt"/>
              </a:rPr>
              <a:t>2</a:t>
            </a:r>
            <a:r>
              <a:rPr lang="nl-NL" sz="2400" dirty="0" smtClean="0">
                <a:solidFill>
                  <a:schemeClr val="bg1"/>
                </a:solidFill>
                <a:effectLst>
                  <a:outerShdw blurRad="38100" dist="38100" dir="2700000" algn="tl">
                    <a:srgbClr val="000000">
                      <a:alpha val="43137"/>
                    </a:srgbClr>
                  </a:outerShdw>
                </a:effectLst>
                <a:latin typeface="+mn-lt"/>
              </a:rPr>
              <a:t> </a:t>
            </a: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what</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mass</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have a </a:t>
            </a:r>
            <a:r>
              <a:rPr lang="nl-NL" sz="2400" dirty="0" err="1">
                <a:solidFill>
                  <a:schemeClr val="bg1"/>
                </a:solidFill>
                <a:effectLst>
                  <a:outerShdw blurRad="38100" dist="38100" dir="2700000" algn="tl">
                    <a:srgbClr val="000000">
                      <a:alpha val="43137"/>
                    </a:srgbClr>
                  </a:outerShdw>
                </a:effectLst>
                <a:latin typeface="+mn-lt"/>
              </a:rPr>
              <a:t>stable</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what</a:t>
            </a:r>
            <a:r>
              <a:rPr lang="nl-NL" sz="2400" dirty="0">
                <a:solidFill>
                  <a:schemeClr val="bg1"/>
                </a:solidFill>
                <a:effectLst>
                  <a:outerShdw blurRad="38100" dist="38100" dir="2700000" algn="tl">
                    <a:srgbClr val="000000">
                      <a:alpha val="43137"/>
                    </a:srgbClr>
                  </a:outerShdw>
                </a:effectLst>
                <a:latin typeface="+mn-lt"/>
              </a:rPr>
              <a:t> marketing </a:t>
            </a:r>
            <a:r>
              <a:rPr lang="nl-NL" sz="2400" dirty="0" err="1">
                <a:solidFill>
                  <a:schemeClr val="bg1"/>
                </a:solidFill>
                <a:effectLst>
                  <a:outerShdw blurRad="38100" dist="38100" dir="2700000" algn="tl">
                    <a:srgbClr val="000000">
                      <a:alpha val="43137"/>
                    </a:srgbClr>
                  </a:outerShdw>
                </a:effectLst>
                <a:latin typeface="+mn-lt"/>
              </a:rPr>
              <a:t>price</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get turnover </a:t>
            </a:r>
            <a:r>
              <a:rPr lang="nl-NL" sz="2400" dirty="0" err="1">
                <a:solidFill>
                  <a:schemeClr val="bg1"/>
                </a:solidFill>
                <a:effectLst>
                  <a:outerShdw blurRad="38100" dist="38100" dir="2700000" algn="tl">
                    <a:srgbClr val="000000">
                      <a:alpha val="43137"/>
                    </a:srgbClr>
                  </a:outerShdw>
                </a:effectLst>
                <a:latin typeface="+mn-lt"/>
              </a:rPr>
              <a:t>better</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than</a:t>
            </a:r>
            <a:r>
              <a:rPr lang="nl-NL" sz="2400" dirty="0">
                <a:solidFill>
                  <a:schemeClr val="bg1"/>
                </a:solidFill>
                <a:effectLst>
                  <a:outerShdw blurRad="38100" dist="38100" dir="2700000" algn="tl">
                    <a:srgbClr val="000000">
                      <a:alpha val="43137"/>
                    </a:srgbClr>
                  </a:outerShdw>
                </a:effectLst>
                <a:latin typeface="+mn-lt"/>
              </a:rPr>
              <a:t> X  </a:t>
            </a:r>
            <a:endParaRPr lang="nl-NL" sz="2400" dirty="0" smtClean="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r>
              <a:rPr lang="nl-NL" sz="2400" b="1" u="sng" dirty="0" err="1">
                <a:solidFill>
                  <a:schemeClr val="bg1"/>
                </a:solidFill>
                <a:effectLst>
                  <a:outerShdw blurRad="38100" dist="38100" dir="2700000" algn="tl">
                    <a:srgbClr val="000000">
                      <a:alpha val="43137"/>
                    </a:srgbClr>
                  </a:outerShdw>
                </a:effectLst>
                <a:latin typeface="+mn-lt"/>
              </a:rPr>
              <a:t>Decision</a:t>
            </a:r>
            <a:r>
              <a:rPr lang="nl-NL" sz="2400" dirty="0">
                <a:solidFill>
                  <a:schemeClr val="bg1"/>
                </a:solidFill>
                <a:effectLst>
                  <a:outerShdw blurRad="38100" dist="38100" dir="2700000" algn="tl">
                    <a:srgbClr val="000000">
                      <a:alpha val="43137"/>
                    </a:srgbClr>
                  </a:outerShdw>
                </a:effectLst>
                <a:latin typeface="+mn-lt"/>
              </a:rPr>
              <a:t>: </a:t>
            </a:r>
          </a:p>
          <a:p>
            <a:pPr marL="0" lvl="1">
              <a:spcBef>
                <a:spcPts val="0"/>
              </a:spcBef>
              <a:buFont typeface="Times" pitchFamily="84" charset="0"/>
              <a:buNone/>
            </a:pPr>
            <a:r>
              <a:rPr lang="nl-NL" sz="2400" dirty="0" err="1">
                <a:solidFill>
                  <a:schemeClr val="bg1"/>
                </a:solidFill>
                <a:effectLst>
                  <a:outerShdw blurRad="38100" dist="38100" dir="2700000" algn="tl">
                    <a:srgbClr val="000000">
                      <a:alpha val="43137"/>
                    </a:srgbClr>
                  </a:outerShdw>
                </a:effectLst>
                <a:latin typeface="+mn-lt"/>
              </a:rPr>
              <a:t>what</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intervention</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needed</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achieve</a:t>
            </a:r>
            <a:r>
              <a:rPr lang="nl-NL" sz="2400" dirty="0">
                <a:solidFill>
                  <a:schemeClr val="bg1"/>
                </a:solidFill>
                <a:effectLst>
                  <a:outerShdw blurRad="38100" dist="38100" dir="2700000" algn="tl">
                    <a:srgbClr val="000000">
                      <a:alpha val="43137"/>
                    </a:srgbClr>
                  </a:outerShdw>
                </a:effectLst>
                <a:latin typeface="+mn-lt"/>
              </a:rPr>
              <a:t> goal</a:t>
            </a:r>
            <a:endParaRPr lang="nl-NL" sz="2400" dirty="0">
              <a:effectLst>
                <a:outerShdw blurRad="38100" dist="38100" dir="2700000" algn="tl">
                  <a:srgbClr val="000000">
                    <a:alpha val="43137"/>
                  </a:srgbClr>
                </a:outerShdw>
              </a:effectLst>
              <a:latin typeface="+mn-l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9"/>
          <p:cNvSpPr txBox="1">
            <a:spLocks noChangeArrowheads="1"/>
          </p:cNvSpPr>
          <p:nvPr/>
        </p:nvSpPr>
        <p:spPr bwMode="auto">
          <a:xfrm>
            <a:off x="194400" y="914400"/>
            <a:ext cx="8304212" cy="2954655"/>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12. How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optimize</a:t>
            </a:r>
            <a:r>
              <a:rPr lang="nl-NL" sz="2400" dirty="0">
                <a:solidFill>
                  <a:schemeClr val="bg1"/>
                </a:solidFill>
                <a:effectLst>
                  <a:outerShdw blurRad="38100" dist="38100" dir="2700000" algn="tl">
                    <a:srgbClr val="000000">
                      <a:alpha val="43137"/>
                    </a:srgbClr>
                  </a:outerShdw>
                </a:effectLst>
                <a:latin typeface="+mn-lt"/>
              </a:rPr>
              <a:t>  </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diameters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have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rise</a:t>
            </a:r>
            <a:r>
              <a:rPr lang="nl-NL" sz="2400" dirty="0">
                <a:solidFill>
                  <a:schemeClr val="bg1"/>
                </a:solidFill>
                <a:effectLst>
                  <a:outerShdw blurRad="38100" dist="38100" dir="2700000" algn="tl">
                    <a:srgbClr val="000000">
                      <a:alpha val="43137"/>
                    </a:srgbClr>
                  </a:outerShdw>
                </a:effectLst>
                <a:latin typeface="+mn-lt"/>
              </a:rPr>
              <a:t> as far as </a:t>
            </a:r>
            <a:r>
              <a:rPr lang="nl-NL" sz="2400" dirty="0" err="1">
                <a:solidFill>
                  <a:schemeClr val="bg1"/>
                </a:solidFill>
                <a:effectLst>
                  <a:outerShdw blurRad="38100" dist="38100" dir="2700000" algn="tl">
                    <a:srgbClr val="000000">
                      <a:alpha val="43137"/>
                    </a:srgbClr>
                  </a:outerShdw>
                </a:effectLst>
                <a:latin typeface="+mn-lt"/>
              </a:rPr>
              <a:t>possible</a:t>
            </a: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mass</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have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as </a:t>
            </a:r>
            <a:r>
              <a:rPr lang="nl-NL" sz="2400" dirty="0" err="1">
                <a:solidFill>
                  <a:schemeClr val="bg1"/>
                </a:solidFill>
                <a:effectLst>
                  <a:outerShdw blurRad="38100" dist="38100" dir="2700000" algn="tl">
                    <a:srgbClr val="000000">
                      <a:alpha val="43137"/>
                    </a:srgbClr>
                  </a:outerShdw>
                </a:effectLst>
                <a:latin typeface="+mn-lt"/>
              </a:rPr>
              <a:t>stable</a:t>
            </a:r>
            <a:r>
              <a:rPr lang="nl-NL" sz="2400" dirty="0">
                <a:solidFill>
                  <a:schemeClr val="bg1"/>
                </a:solidFill>
                <a:effectLst>
                  <a:outerShdw blurRad="38100" dist="38100" dir="2700000" algn="tl">
                    <a:srgbClr val="000000">
                      <a:alpha val="43137"/>
                    </a:srgbClr>
                  </a:outerShdw>
                </a:effectLst>
                <a:latin typeface="+mn-lt"/>
              </a:rPr>
              <a:t> as </a:t>
            </a:r>
            <a:r>
              <a:rPr lang="nl-NL" sz="2400" dirty="0" err="1">
                <a:solidFill>
                  <a:schemeClr val="bg1"/>
                </a:solidFill>
                <a:effectLst>
                  <a:outerShdw blurRad="38100" dist="38100" dir="2700000" algn="tl">
                    <a:srgbClr val="000000">
                      <a:alpha val="43137"/>
                    </a:srgbClr>
                  </a:outerShdw>
                </a:effectLst>
                <a:latin typeface="+mn-lt"/>
              </a:rPr>
              <a:t>possible</a:t>
            </a:r>
            <a:r>
              <a:rPr lang="nl-NL" sz="2400" dirty="0">
                <a:solidFill>
                  <a:schemeClr val="bg1"/>
                </a:solidFill>
                <a:effectLst>
                  <a:outerShdw blurRad="38100" dist="38100" dir="2700000" algn="tl">
                    <a:srgbClr val="000000">
                      <a:alpha val="43137"/>
                    </a:srgbClr>
                  </a:outerShdw>
                </a:effectLst>
                <a:latin typeface="+mn-l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marketing </a:t>
            </a:r>
            <a:r>
              <a:rPr lang="nl-NL" sz="2400" dirty="0" err="1">
                <a:solidFill>
                  <a:schemeClr val="bg1"/>
                </a:solidFill>
                <a:effectLst>
                  <a:outerShdw blurRad="38100" dist="38100" dir="2700000" algn="tl">
                    <a:srgbClr val="000000">
                      <a:alpha val="43137"/>
                    </a:srgbClr>
                  </a:outerShdw>
                </a:effectLst>
                <a:latin typeface="+mn-lt"/>
              </a:rPr>
              <a:t>price</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get turnover as large as </a:t>
            </a:r>
            <a:r>
              <a:rPr lang="nl-NL" sz="2400" dirty="0" err="1" smtClean="0">
                <a:solidFill>
                  <a:schemeClr val="bg1"/>
                </a:solidFill>
                <a:effectLst>
                  <a:outerShdw blurRad="38100" dist="38100" dir="2700000" algn="tl">
                    <a:srgbClr val="000000">
                      <a:alpha val="43137"/>
                    </a:srgbClr>
                  </a:outerShdw>
                </a:effectLst>
                <a:latin typeface="+mn-lt"/>
              </a:rPr>
              <a:t>possible</a:t>
            </a:r>
            <a:endParaRPr lang="nl-NL" sz="2400" dirty="0" smtClean="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smtClean="0">
                <a:solidFill>
                  <a:schemeClr val="bg1"/>
                </a:solidFill>
                <a:effectLst>
                  <a:outerShdw blurRad="38100" dist="38100" dir="2700000" algn="tl">
                    <a:srgbClr val="000000">
                      <a:alpha val="43137"/>
                    </a:srgbClr>
                  </a:outerShdw>
                </a:effectLst>
                <a:latin typeface="+mn-lt"/>
              </a:rPr>
              <a:t>  </a:t>
            </a: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r>
              <a:rPr lang="nl-NL" sz="2400" b="1" u="sng" dirty="0" err="1">
                <a:solidFill>
                  <a:schemeClr val="bg1"/>
                </a:solidFill>
                <a:effectLst>
                  <a:outerShdw blurRad="38100" dist="38100" dir="2700000" algn="tl">
                    <a:srgbClr val="000000">
                      <a:alpha val="43137"/>
                    </a:srgbClr>
                  </a:outerShdw>
                </a:effectLst>
                <a:latin typeface="+mn-lt"/>
              </a:rPr>
              <a:t>Optimization</a:t>
            </a:r>
            <a:r>
              <a:rPr lang="nl-NL" sz="2400" dirty="0">
                <a:solidFill>
                  <a:schemeClr val="bg1"/>
                </a:solidFill>
                <a:effectLst>
                  <a:outerShdw blurRad="38100" dist="38100" dir="2700000" algn="tl">
                    <a:srgbClr val="000000">
                      <a:alpha val="43137"/>
                    </a:srgbClr>
                  </a:outerShdw>
                </a:effectLst>
                <a:latin typeface="+mn-lt"/>
              </a:rPr>
              <a:t>: </a:t>
            </a:r>
          </a:p>
          <a:p>
            <a:pPr marL="0" lvl="1">
              <a:spcBef>
                <a:spcPts val="0"/>
              </a:spcBef>
              <a:buFont typeface="Times" pitchFamily="84" charset="0"/>
              <a:buNone/>
            </a:pPr>
            <a:r>
              <a:rPr lang="nl-NL" sz="2400" dirty="0" err="1">
                <a:solidFill>
                  <a:schemeClr val="bg1"/>
                </a:solidFill>
                <a:effectLst>
                  <a:outerShdw blurRad="38100" dist="38100" dir="2700000" algn="tl">
                    <a:srgbClr val="000000">
                      <a:alpha val="43137"/>
                    </a:srgbClr>
                  </a:outerShdw>
                </a:effectLst>
                <a:latin typeface="+mn-lt"/>
              </a:rPr>
              <a:t>what</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intervention</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give</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maximal</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result</a:t>
            </a:r>
            <a:endParaRPr lang="nl-NL" sz="2400" dirty="0">
              <a:effectLst>
                <a:outerShdw blurRad="38100" dist="38100" dir="2700000" algn="tl">
                  <a:srgbClr val="000000">
                    <a:alpha val="43137"/>
                  </a:srgbClr>
                </a:outerShdw>
              </a:effectLst>
              <a:latin typeface="+mn-l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9"/>
          <p:cNvSpPr txBox="1">
            <a:spLocks noChangeArrowheads="1"/>
          </p:cNvSpPr>
          <p:nvPr/>
        </p:nvSpPr>
        <p:spPr bwMode="auto">
          <a:xfrm>
            <a:off x="194400" y="914400"/>
            <a:ext cx="6719887" cy="3693319"/>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13. How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instruct</a:t>
            </a:r>
            <a:r>
              <a:rPr lang="nl-NL" sz="2400" dirty="0">
                <a:solidFill>
                  <a:schemeClr val="bg1"/>
                </a:solidFill>
                <a:effectLst>
                  <a:outerShdw blurRad="38100" dist="38100" dir="2700000" algn="tl">
                    <a:srgbClr val="000000">
                      <a:alpha val="43137"/>
                    </a:srgbClr>
                  </a:outerShdw>
                </a:effectLst>
                <a:latin typeface="+mn-lt"/>
              </a:rPr>
              <a:t>  </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manufacturer</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assemble</a:t>
            </a:r>
            <a:r>
              <a:rPr lang="nl-NL" sz="2400" dirty="0">
                <a:solidFill>
                  <a:schemeClr val="bg1"/>
                </a:solidFill>
                <a:effectLst>
                  <a:outerShdw blurRad="38100" dist="38100" dir="2700000" algn="tl">
                    <a:srgbClr val="000000">
                      <a:alpha val="43137"/>
                    </a:srgbClr>
                  </a:outerShdw>
                </a:effectLst>
                <a:latin typeface="+mn-lt"/>
              </a:rPr>
              <a:t> a </a:t>
            </a:r>
            <a:r>
              <a:rPr lang="nl-NL" sz="2400" dirty="0" err="1">
                <a:solidFill>
                  <a:schemeClr val="bg1"/>
                </a:solidFill>
                <a:effectLst>
                  <a:outerShdw blurRad="38100" dist="38100" dir="2700000" algn="tl">
                    <a:srgbClr val="000000">
                      <a:alpha val="43137"/>
                    </a:srgbClr>
                  </a:outerShdw>
                </a:effectLst>
                <a:latin typeface="+mn-lt"/>
              </a:rPr>
              <a:t>yoyo</a:t>
            </a: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kid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perform</a:t>
            </a:r>
            <a:r>
              <a:rPr lang="nl-NL" sz="2400" dirty="0">
                <a:solidFill>
                  <a:schemeClr val="bg1"/>
                </a:solidFill>
                <a:effectLst>
                  <a:outerShdw blurRad="38100" dist="38100" dir="2700000" algn="tl">
                    <a:srgbClr val="000000">
                      <a:alpha val="43137"/>
                    </a:srgbClr>
                  </a:outerShdw>
                </a:effectLst>
                <a:latin typeface="+mn-lt"/>
              </a:rPr>
              <a:t> trick X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shop </a:t>
            </a:r>
            <a:r>
              <a:rPr lang="nl-NL" sz="2400" dirty="0" err="1">
                <a:solidFill>
                  <a:schemeClr val="bg1"/>
                </a:solidFill>
                <a:effectLst>
                  <a:outerShdw blurRad="38100" dist="38100" dir="2700000" algn="tl">
                    <a:srgbClr val="000000">
                      <a:alpha val="43137"/>
                    </a:srgbClr>
                  </a:outerShdw>
                </a:effectLst>
                <a:latin typeface="+mn-lt"/>
              </a:rPr>
              <a:t>owner</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put </a:t>
            </a:r>
            <a:r>
              <a:rPr lang="nl-NL" sz="2400" dirty="0" err="1">
                <a:solidFill>
                  <a:schemeClr val="bg1"/>
                </a:solidFill>
                <a:effectLst>
                  <a:outerShdw blurRad="38100" dist="38100" dir="2700000" algn="tl">
                    <a:srgbClr val="000000">
                      <a:alpha val="43137"/>
                    </a:srgbClr>
                  </a:outerShdw>
                </a:effectLst>
                <a:latin typeface="+mn-lt"/>
              </a:rPr>
              <a:t>yoyo’s</a:t>
            </a:r>
            <a:r>
              <a:rPr lang="nl-NL" sz="2400" dirty="0">
                <a:solidFill>
                  <a:schemeClr val="bg1"/>
                </a:solidFill>
                <a:effectLst>
                  <a:outerShdw blurRad="38100" dist="38100" dir="2700000" algn="tl">
                    <a:srgbClr val="000000">
                      <a:alpha val="43137"/>
                    </a:srgbClr>
                  </a:outerShdw>
                </a:effectLst>
                <a:latin typeface="+mn-lt"/>
              </a:rPr>
              <a:t> on display </a:t>
            </a:r>
            <a:endParaRPr lang="nl-NL" sz="2400" dirty="0" smtClean="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smtClean="0">
                <a:solidFill>
                  <a:schemeClr val="bg1"/>
                </a:solidFill>
                <a:effectLst>
                  <a:outerShdw blurRad="38100" dist="38100" dir="2700000" algn="tl">
                    <a:srgbClr val="000000">
                      <a:alpha val="43137"/>
                    </a:srgbClr>
                  </a:outerShdw>
                </a:effectLst>
                <a:latin typeface="+mn-lt"/>
              </a:rPr>
              <a:t> </a:t>
            </a: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r>
              <a:rPr lang="nl-NL" sz="2400" b="1" u="sng" dirty="0" err="1">
                <a:solidFill>
                  <a:schemeClr val="bg1"/>
                </a:solidFill>
                <a:effectLst>
                  <a:outerShdw blurRad="38100" dist="38100" dir="2700000" algn="tl">
                    <a:srgbClr val="000000">
                      <a:alpha val="43137"/>
                    </a:srgbClr>
                  </a:outerShdw>
                </a:effectLst>
                <a:latin typeface="+mn-lt"/>
              </a:rPr>
              <a:t>Specification</a:t>
            </a:r>
            <a:r>
              <a:rPr lang="nl-NL" sz="2400" dirty="0">
                <a:solidFill>
                  <a:schemeClr val="bg1"/>
                </a:solidFill>
                <a:effectLst>
                  <a:outerShdw blurRad="38100" dist="38100" dir="2700000" algn="tl">
                    <a:srgbClr val="000000">
                      <a:alpha val="43137"/>
                    </a:srgbClr>
                  </a:outerShdw>
                </a:effectLst>
                <a:latin typeface="+mn-lt"/>
              </a:rPr>
              <a:t>: </a:t>
            </a:r>
          </a:p>
          <a:p>
            <a:pPr marL="0" lvl="1">
              <a:spcBef>
                <a:spcPts val="0"/>
              </a:spcBef>
              <a:buFont typeface="Times" pitchFamily="84" charset="0"/>
              <a:buNone/>
            </a:pPr>
            <a:r>
              <a:rPr lang="nl-NL" sz="2400" dirty="0" err="1">
                <a:solidFill>
                  <a:schemeClr val="bg1"/>
                </a:solidFill>
                <a:effectLst>
                  <a:outerShdw blurRad="38100" dist="38100" dir="2700000" algn="tl">
                    <a:srgbClr val="000000">
                      <a:alpha val="43137"/>
                    </a:srgbClr>
                  </a:outerShdw>
                </a:effectLst>
                <a:latin typeface="+mn-lt"/>
              </a:rPr>
              <a:t>ensure</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something</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will</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be</a:t>
            </a:r>
            <a:r>
              <a:rPr lang="nl-NL" sz="2400" dirty="0">
                <a:solidFill>
                  <a:schemeClr val="bg1"/>
                </a:solidFill>
                <a:effectLst>
                  <a:outerShdw blurRad="38100" dist="38100" dir="2700000" algn="tl">
                    <a:srgbClr val="000000">
                      <a:alpha val="43137"/>
                    </a:srgbClr>
                  </a:outerShdw>
                </a:effectLst>
                <a:latin typeface="+mn-lt"/>
              </a:rPr>
              <a:t> as </a:t>
            </a:r>
            <a:r>
              <a:rPr lang="nl-NL" sz="2400" dirty="0" err="1">
                <a:solidFill>
                  <a:schemeClr val="bg1"/>
                </a:solidFill>
                <a:effectLst>
                  <a:outerShdw blurRad="38100" dist="38100" dir="2700000" algn="tl">
                    <a:srgbClr val="000000">
                      <a:alpha val="43137"/>
                    </a:srgbClr>
                  </a:outerShdw>
                </a:effectLst>
                <a:latin typeface="+mn-lt"/>
              </a:rPr>
              <a:t>it</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should</a:t>
            </a: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endParaRPr lang="nl-NL" sz="2400" dirty="0">
              <a:effectLst>
                <a:outerShdw blurRad="38100" dist="38100" dir="2700000" algn="tl">
                  <a:srgbClr val="000000">
                    <a:alpha val="43137"/>
                  </a:srgbClr>
                </a:outerShdw>
              </a:effectLst>
              <a:latin typeface="+mn-lt"/>
            </a:endParaRPr>
          </a:p>
          <a:p>
            <a:pPr>
              <a:spcBef>
                <a:spcPts val="0"/>
              </a:spcBef>
              <a:buFont typeface="Arial" pitchFamily="84" charset="0"/>
              <a:buAutoNum type="arabicPeriod"/>
            </a:pPr>
            <a:endParaRPr lang="nl-NL" sz="2400" dirty="0">
              <a:effectLst>
                <a:outerShdw blurRad="38100" dist="38100" dir="2700000" algn="tl">
                  <a:srgbClr val="000000">
                    <a:alpha val="43137"/>
                  </a:srgbClr>
                </a:outerShdw>
              </a:effectLst>
              <a:latin typeface="+mn-l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9"/>
          <p:cNvSpPr txBox="1">
            <a:spLocks noChangeArrowheads="1"/>
          </p:cNvSpPr>
          <p:nvPr/>
        </p:nvSpPr>
        <p:spPr bwMode="auto">
          <a:xfrm>
            <a:off x="194400" y="914400"/>
            <a:ext cx="8304212" cy="2954655"/>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14. How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have a robot </a:t>
            </a:r>
            <a:r>
              <a:rPr lang="nl-NL" sz="2400" dirty="0" err="1">
                <a:solidFill>
                  <a:schemeClr val="bg1"/>
                </a:solidFill>
                <a:effectLst>
                  <a:outerShdw blurRad="38100" dist="38100" dir="2700000" algn="tl">
                    <a:srgbClr val="000000">
                      <a:alpha val="43137"/>
                    </a:srgbClr>
                  </a:outerShdw>
                </a:effectLst>
                <a:latin typeface="+mn-lt"/>
              </a:rPr>
              <a:t>operate</a:t>
            </a:r>
            <a:r>
              <a:rPr lang="nl-NL" sz="2400" dirty="0">
                <a:solidFill>
                  <a:schemeClr val="bg1"/>
                </a:solidFill>
                <a:effectLst>
                  <a:outerShdw blurRad="38100" dist="38100" dir="2700000" algn="tl">
                    <a:srgbClr val="000000">
                      <a:alpha val="43137"/>
                    </a:srgbClr>
                  </a:outerShdw>
                </a:effectLst>
                <a:latin typeface="+mn-lt"/>
              </a:rPr>
              <a:t> a </a:t>
            </a:r>
            <a:r>
              <a:rPr lang="nl-NL" sz="2400" dirty="0" err="1">
                <a:solidFill>
                  <a:schemeClr val="bg1"/>
                </a:solidFill>
                <a:effectLst>
                  <a:outerShdw blurRad="38100" dist="38100" dir="2700000" algn="tl">
                    <a:srgbClr val="000000">
                      <a:alpha val="43137"/>
                    </a:srgbClr>
                  </a:outerShdw>
                </a:effectLst>
                <a:latin typeface="+mn-lt"/>
              </a:rPr>
              <a:t>yoyo</a:t>
            </a: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have </a:t>
            </a:r>
            <a:r>
              <a:rPr lang="nl-NL" sz="2400" dirty="0" err="1">
                <a:solidFill>
                  <a:schemeClr val="bg1"/>
                </a:solidFill>
                <a:effectLst>
                  <a:outerShdw blurRad="38100" dist="38100" dir="2700000" algn="tl">
                    <a:srgbClr val="000000">
                      <a:alpha val="43137"/>
                    </a:srgbClr>
                  </a:outerShdw>
                </a:effectLst>
                <a:latin typeface="+mn-lt"/>
              </a:rPr>
              <a:t>an</a:t>
            </a:r>
            <a:r>
              <a:rPr lang="nl-NL" sz="2400" dirty="0">
                <a:solidFill>
                  <a:schemeClr val="bg1"/>
                </a:solidFill>
                <a:effectLst>
                  <a:outerShdw blurRad="38100" dist="38100" dir="2700000" algn="tl">
                    <a:srgbClr val="000000">
                      <a:alpha val="43137"/>
                    </a:srgbClr>
                  </a:outerShdw>
                </a:effectLst>
                <a:latin typeface="+mn-lt"/>
              </a:rPr>
              <a:t> intelligent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stabilize</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itself</a:t>
            </a:r>
            <a:r>
              <a:rPr lang="nl-NL" sz="2400" dirty="0">
                <a:solidFill>
                  <a:schemeClr val="bg1"/>
                </a:solidFill>
                <a:effectLst>
                  <a:outerShdw blurRad="38100" dist="38100" dir="2700000" algn="tl">
                    <a:srgbClr val="000000">
                      <a:alpha val="43137"/>
                    </a:srgbClr>
                  </a:outerShdw>
                </a:effectLst>
                <a:latin typeface="+mn-l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have shop order </a:t>
            </a:r>
            <a:r>
              <a:rPr lang="nl-NL" sz="2400" dirty="0" err="1">
                <a:solidFill>
                  <a:schemeClr val="bg1"/>
                </a:solidFill>
                <a:effectLst>
                  <a:outerShdw blurRad="38100" dist="38100" dir="2700000" algn="tl">
                    <a:srgbClr val="000000">
                      <a:alpha val="43137"/>
                    </a:srgbClr>
                  </a:outerShdw>
                </a:effectLst>
                <a:latin typeface="+mn-lt"/>
              </a:rPr>
              <a:t>yoyo’s</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dependent</a:t>
            </a:r>
            <a:r>
              <a:rPr lang="nl-NL" sz="2400" dirty="0">
                <a:solidFill>
                  <a:schemeClr val="bg1"/>
                </a:solidFill>
                <a:effectLst>
                  <a:outerShdw blurRad="38100" dist="38100" dir="2700000" algn="tl">
                    <a:srgbClr val="000000">
                      <a:alpha val="43137"/>
                    </a:srgbClr>
                  </a:outerShdw>
                </a:effectLst>
                <a:latin typeface="+mn-lt"/>
              </a:rPr>
              <a:t> on market </a:t>
            </a:r>
            <a:r>
              <a:rPr lang="nl-NL" sz="2400" dirty="0" err="1" smtClean="0">
                <a:solidFill>
                  <a:schemeClr val="bg1"/>
                </a:solidFill>
                <a:effectLst>
                  <a:outerShdw blurRad="38100" dist="38100" dir="2700000" algn="tl">
                    <a:srgbClr val="000000">
                      <a:alpha val="43137"/>
                    </a:srgbClr>
                  </a:outerShdw>
                </a:effectLst>
                <a:latin typeface="+mn-lt"/>
              </a:rPr>
              <a:t>demand</a:t>
            </a:r>
            <a:endParaRPr lang="nl-NL" sz="2400" dirty="0" smtClean="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smtClean="0">
                <a:solidFill>
                  <a:schemeClr val="bg1"/>
                </a:solidFill>
                <a:effectLst>
                  <a:outerShdw blurRad="38100" dist="38100" dir="2700000" algn="tl">
                    <a:srgbClr val="000000">
                      <a:alpha val="43137"/>
                    </a:srgbClr>
                  </a:outerShdw>
                </a:effectLst>
                <a:latin typeface="+mn-lt"/>
              </a:rPr>
              <a:t>    </a:t>
            </a: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r>
              <a:rPr lang="nl-NL" sz="2400" b="1" u="sng" dirty="0">
                <a:solidFill>
                  <a:schemeClr val="bg1"/>
                </a:solidFill>
                <a:effectLst>
                  <a:outerShdw blurRad="38100" dist="38100" dir="2700000" algn="tl">
                    <a:srgbClr val="000000">
                      <a:alpha val="43137"/>
                    </a:srgbClr>
                  </a:outerShdw>
                </a:effectLst>
                <a:latin typeface="+mn-lt"/>
              </a:rPr>
              <a:t>Control</a:t>
            </a:r>
            <a:r>
              <a:rPr lang="nl-NL" sz="2400" dirty="0">
                <a:solidFill>
                  <a:schemeClr val="bg1"/>
                </a:solidFill>
                <a:effectLst>
                  <a:outerShdw blurRad="38100" dist="38100" dir="2700000" algn="tl">
                    <a:srgbClr val="000000">
                      <a:alpha val="43137"/>
                    </a:srgbClr>
                  </a:outerShdw>
                </a:effectLst>
                <a:latin typeface="+mn-lt"/>
              </a:rPr>
              <a:t>: </a:t>
            </a:r>
          </a:p>
          <a:p>
            <a:pPr marL="0" lvl="1">
              <a:spcBef>
                <a:spcPts val="0"/>
              </a:spcBef>
              <a:buFont typeface="Times" pitchFamily="84" charset="0"/>
              <a:buNone/>
            </a:pPr>
            <a:r>
              <a:rPr lang="nl-NL" sz="2400" dirty="0" err="1">
                <a:solidFill>
                  <a:schemeClr val="bg1"/>
                </a:solidFill>
                <a:effectLst>
                  <a:outerShdw blurRad="38100" dist="38100" dir="2700000" algn="tl">
                    <a:srgbClr val="000000">
                      <a:alpha val="43137"/>
                    </a:srgbClr>
                  </a:outerShdw>
                </a:effectLst>
                <a:latin typeface="+mn-lt"/>
              </a:rPr>
              <a:t>adapting</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behavior</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circumstances</a:t>
            </a:r>
            <a:r>
              <a:rPr lang="nl-NL" sz="2400" dirty="0">
                <a:solidFill>
                  <a:schemeClr val="bg1"/>
                </a:solidFill>
                <a:effectLst>
                  <a:outerShdw blurRad="38100" dist="38100" dir="2700000" algn="tl">
                    <a:srgbClr val="000000">
                      <a:alpha val="43137"/>
                    </a:srgbClr>
                  </a:outerShdw>
                </a:effectLst>
                <a:latin typeface="+mn-lt"/>
              </a:rPr>
              <a:t> </a:t>
            </a:r>
            <a:endParaRPr lang="nl-NL" sz="2400" dirty="0">
              <a:effectLst>
                <a:outerShdw blurRad="38100" dist="38100" dir="2700000" algn="tl">
                  <a:srgbClr val="000000">
                    <a:alpha val="43137"/>
                  </a:srgbClr>
                </a:outerShdw>
              </a:effectLst>
              <a:latin typeface="+mn-l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9"/>
          <p:cNvSpPr txBox="1">
            <a:spLocks noChangeArrowheads="1"/>
          </p:cNvSpPr>
          <p:nvPr/>
        </p:nvSpPr>
        <p:spPr bwMode="auto">
          <a:xfrm>
            <a:off x="194400" y="914400"/>
            <a:ext cx="7440612" cy="3693319"/>
          </a:xfrm>
          <a:prstGeom prst="rect">
            <a:avLst/>
          </a:prstGeom>
          <a:noFill/>
          <a:ln w="9525">
            <a:noFill/>
            <a:miter lim="800000"/>
            <a:headEnd/>
            <a:tailEnd/>
          </a:ln>
        </p:spPr>
        <p:txBody>
          <a:bodyPr lIns="0" tIns="0" rIns="0" bIns="0">
            <a:prstTxWarp prst="textNoShape">
              <a:avLst/>
            </a:prstTxWarp>
            <a:spAutoFit/>
          </a:bodyPr>
          <a:lstStyle/>
          <a:p>
            <a:pPr>
              <a:spcBef>
                <a:spcPts val="0"/>
              </a:spcBef>
              <a:buFont typeface="Arial" pitchFamily="84" charset="0"/>
              <a:buNone/>
            </a:pPr>
            <a:r>
              <a:rPr lang="nl-NL" sz="2400" dirty="0">
                <a:solidFill>
                  <a:schemeClr val="bg1"/>
                </a:solidFill>
                <a:effectLst>
                  <a:outerShdw blurRad="38100" dist="38100" dir="2700000" algn="tl">
                    <a:srgbClr val="000000">
                      <a:alpha val="43137"/>
                    </a:srgbClr>
                  </a:outerShdw>
                </a:effectLst>
                <a:latin typeface="+mn-lt"/>
              </a:rPr>
              <a:t>15. How </a:t>
            </a:r>
            <a:r>
              <a:rPr lang="nl-NL" sz="2400" dirty="0" err="1">
                <a:solidFill>
                  <a:schemeClr val="bg1"/>
                </a:solidFill>
                <a:effectLst>
                  <a:outerShdw blurRad="38100" dist="38100" dir="2700000" algn="tl">
                    <a:srgbClr val="000000">
                      <a:alpha val="43137"/>
                    </a:srgbClr>
                  </a:outerShdw>
                </a:effectLst>
                <a:latin typeface="+mn-lt"/>
              </a:rPr>
              <a:t>to</a:t>
            </a:r>
            <a:r>
              <a:rPr lang="nl-NL" sz="2400" dirty="0">
                <a:solidFill>
                  <a:schemeClr val="bg1"/>
                </a:solidFill>
                <a:effectLst>
                  <a:outerShdw blurRad="38100" dist="38100" dir="2700000" algn="tl">
                    <a:srgbClr val="000000">
                      <a:alpha val="43137"/>
                    </a:srgbClr>
                  </a:outerShdw>
                </a:effectLst>
                <a:latin typeface="+mn-lt"/>
              </a:rPr>
              <a:t>  </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Arial" pitchFamily="84" charset="0"/>
              <a:buNone/>
            </a:pP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have a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simulator help </a:t>
            </a:r>
            <a:r>
              <a:rPr lang="nl-NL" sz="2400" dirty="0" err="1">
                <a:solidFill>
                  <a:schemeClr val="bg1"/>
                </a:solidFill>
                <a:effectLst>
                  <a:outerShdw blurRad="38100" dist="38100" dir="2700000" algn="tl">
                    <a:srgbClr val="000000">
                      <a:alpha val="43137"/>
                    </a:srgbClr>
                  </a:outerShdw>
                </a:effectLst>
                <a:latin typeface="+mn-lt"/>
              </a:rPr>
              <a:t>learning</a:t>
            </a:r>
            <a:r>
              <a:rPr lang="nl-NL" sz="2400" dirty="0">
                <a:solidFill>
                  <a:schemeClr val="bg1"/>
                </a:solidFill>
                <a:effectLst>
                  <a:outerShdw blurRad="38100" dist="38100" dir="2700000" algn="tl">
                    <a:srgbClr val="000000">
                      <a:alpha val="43137"/>
                    </a:srgbClr>
                  </a:outerShdw>
                </a:effectLst>
                <a:latin typeface="+mn-lt"/>
              </a:rPr>
              <a:t> tricks</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have a hype simulator train sales </a:t>
            </a:r>
            <a:r>
              <a:rPr lang="nl-NL" sz="2400" dirty="0" err="1">
                <a:solidFill>
                  <a:schemeClr val="bg1"/>
                </a:solidFill>
                <a:effectLst>
                  <a:outerShdw blurRad="38100" dist="38100" dir="2700000" algn="tl">
                    <a:srgbClr val="000000">
                      <a:alpha val="43137"/>
                    </a:srgbClr>
                  </a:outerShdw>
                </a:effectLst>
                <a:latin typeface="+mn-lt"/>
              </a:rPr>
              <a:t>people</a:t>
            </a: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endParaRPr lang="nl-NL" sz="2400" dirty="0" smtClean="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r>
              <a:rPr lang="nl-NL" sz="2400" b="1" u="sng" dirty="0">
                <a:solidFill>
                  <a:schemeClr val="bg1"/>
                </a:solidFill>
                <a:effectLst>
                  <a:outerShdw blurRad="38100" dist="38100" dir="2700000" algn="tl">
                    <a:srgbClr val="000000">
                      <a:alpha val="43137"/>
                    </a:srgbClr>
                  </a:outerShdw>
                </a:effectLst>
                <a:latin typeface="+mn-lt"/>
              </a:rPr>
              <a:t>Train</a:t>
            </a:r>
            <a:r>
              <a:rPr lang="nl-NL" sz="2400" dirty="0">
                <a:solidFill>
                  <a:schemeClr val="bg1"/>
                </a:solidFill>
                <a:effectLst>
                  <a:outerShdw blurRad="38100" dist="38100" dir="2700000" algn="tl">
                    <a:srgbClr val="000000">
                      <a:alpha val="43137"/>
                    </a:srgbClr>
                  </a:outerShdw>
                </a:effectLst>
                <a:latin typeface="+mn-lt"/>
              </a:rPr>
              <a:t>: </a:t>
            </a:r>
          </a:p>
          <a:p>
            <a:pPr marL="0" lvl="1">
              <a:spcBef>
                <a:spcPts val="0"/>
              </a:spcBef>
              <a:buFont typeface="Times" pitchFamily="84" charset="0"/>
              <a:buNone/>
            </a:pPr>
            <a:r>
              <a:rPr lang="nl-NL" sz="2400" dirty="0" err="1">
                <a:solidFill>
                  <a:schemeClr val="bg1"/>
                </a:solidFill>
                <a:effectLst>
                  <a:outerShdw blurRad="38100" dist="38100" dir="2700000" algn="tl">
                    <a:srgbClr val="000000">
                      <a:alpha val="43137"/>
                    </a:srgbClr>
                  </a:outerShdw>
                </a:effectLst>
                <a:latin typeface="+mn-lt"/>
              </a:rPr>
              <a:t>familarize</a:t>
            </a:r>
            <a:r>
              <a:rPr lang="nl-NL" sz="2400" dirty="0">
                <a:solidFill>
                  <a:schemeClr val="bg1"/>
                </a:solidFill>
                <a:effectLst>
                  <a:outerShdw blurRad="38100" dist="38100" dir="2700000" algn="tl">
                    <a:srgbClr val="000000">
                      <a:alpha val="43137"/>
                    </a:srgbClr>
                  </a:outerShdw>
                </a:effectLst>
                <a:latin typeface="+mn-lt"/>
              </a:rPr>
              <a:t> trainees with a system </a:t>
            </a:r>
          </a:p>
          <a:p>
            <a:pPr marL="0" lvl="1">
              <a:spcBef>
                <a:spcPts val="0"/>
              </a:spcBef>
              <a:buFont typeface="Times" pitchFamily="84" charset="0"/>
              <a:buNone/>
            </a:pPr>
            <a:endParaRPr lang="nl-NL" sz="2400" dirty="0">
              <a:effectLst>
                <a:outerShdw blurRad="38100" dist="38100" dir="2700000" algn="tl">
                  <a:srgbClr val="000000">
                    <a:alpha val="43137"/>
                  </a:srgbClr>
                </a:outerShdw>
              </a:effectLst>
              <a:latin typeface="+mn-lt"/>
            </a:endParaRPr>
          </a:p>
          <a:p>
            <a:pPr>
              <a:spcBef>
                <a:spcPts val="0"/>
              </a:spcBef>
              <a:buFont typeface="Arial" pitchFamily="84" charset="0"/>
              <a:buAutoNum type="arabicPeriod"/>
            </a:pPr>
            <a:endParaRPr lang="nl-NL" sz="2400" dirty="0">
              <a:effectLst>
                <a:outerShdw blurRad="38100" dist="38100" dir="2700000" algn="tl">
                  <a:srgbClr val="000000">
                    <a:alpha val="43137"/>
                  </a:srgbClr>
                </a:outerShdw>
              </a:effectLst>
              <a:latin typeface="+mn-l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543" name="Group 79"/>
          <p:cNvGraphicFramePr>
            <a:graphicFrameLocks noGrp="1"/>
          </p:cNvGraphicFramePr>
          <p:nvPr/>
        </p:nvGraphicFramePr>
        <p:xfrm>
          <a:off x="0" y="-20638"/>
          <a:ext cx="9144000" cy="5164455"/>
        </p:xfrm>
        <a:graphic>
          <a:graphicData uri="http://schemas.openxmlformats.org/drawingml/2006/table">
            <a:tbl>
              <a:tblPr/>
              <a:tblGrid>
                <a:gridCol w="2571750"/>
                <a:gridCol w="1236663"/>
                <a:gridCol w="2238375"/>
                <a:gridCol w="309721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rPr>
                        <a:t>purpose</a:t>
                      </a:r>
                      <a:endParaRPr kumimoji="0" lang="en-US"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rPr>
                        <a:t>choose?</a:t>
                      </a:r>
                      <a:endParaRPr kumimoji="0" lang="en-US"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rPr>
                        <a:t>output numbers?</a:t>
                      </a:r>
                      <a:endParaRPr kumimoji="0" lang="en-US"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rPr>
                        <a:t>value / knowledge ?</a:t>
                      </a:r>
                      <a:endParaRPr kumimoji="0" lang="en-US"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34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explain</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predict (1)</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predict (2)</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compress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abstract, unify</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analyse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verify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communicate, train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explore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decide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value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optimize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value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specify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value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control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value </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3"/>
          <p:cNvSpPr txBox="1">
            <a:spLocks noGrp="1"/>
          </p:cNvSpPr>
          <p:nvPr/>
        </p:nvSpPr>
        <p:spPr bwMode="auto">
          <a:xfrm>
            <a:off x="8534400" y="914400"/>
            <a:ext cx="381000" cy="342900"/>
          </a:xfrm>
          <a:prstGeom prst="rect">
            <a:avLst/>
          </a:prstGeom>
          <a:noFill/>
          <a:ln w="9525">
            <a:noFill/>
            <a:miter lim="800000"/>
            <a:headEnd/>
            <a:tailEnd/>
          </a:ln>
        </p:spPr>
        <p:txBody>
          <a:bodyPr lIns="0" tIns="0" rIns="0" bIns="0" anchor="b">
            <a:prstTxWarp prst="textNoShape">
              <a:avLst/>
            </a:prstTxWarp>
          </a:bodyPr>
          <a:lstStyle/>
          <a:p>
            <a:pPr eaLnBrk="0" hangingPunct="0"/>
            <a:fld id="{749B5D6C-0071-4D04-A286-8CCBBBE7537F}" type="slidenum">
              <a:rPr lang="en-US" sz="800">
                <a:solidFill>
                  <a:schemeClr val="bg2"/>
                </a:solidFill>
              </a:rPr>
              <a:pPr eaLnBrk="0" hangingPunct="0"/>
              <a:t>3</a:t>
            </a:fld>
            <a:endParaRPr lang="en-US" sz="800">
              <a:solidFill>
                <a:schemeClr val="bg2"/>
              </a:solidFill>
            </a:endParaRPr>
          </a:p>
        </p:txBody>
      </p:sp>
      <p:pic>
        <p:nvPicPr>
          <p:cNvPr id="1026" name="Picture 2" descr="http://cdn.morguefile.com/imageData/public/files/e/earl53/preview/fldr_2008_11_14/file000958280991.jpg"/>
          <p:cNvPicPr>
            <a:picLocks noChangeAspect="1" noChangeArrowheads="1"/>
          </p:cNvPicPr>
          <p:nvPr/>
        </p:nvPicPr>
        <p:blipFill rotWithShape="1">
          <a:blip r:embed="rId3" cstate="print">
            <a:extLst>
              <a:ext uri="{BEBA8EAE-BF5A-486C-A8C5-ECC9F3942E4B}">
                <a14:imgProps xmlns:a14="http://schemas.microsoft.com/office/drawing/2010/main" xmlns="">
                  <a14:imgLayer r:embed="rId4">
                    <a14:imgEffect>
                      <a14:sharpenSoften amount="-26000"/>
                    </a14:imgEffect>
                    <a14:imgEffect>
                      <a14:brightnessContrast bright="-24000"/>
                    </a14:imgEffect>
                  </a14:imgLayer>
                </a14:imgProps>
              </a:ext>
              <a:ext uri="{28A0092B-C50C-407E-A947-70E740481C1C}">
                <a14:useLocalDpi xmlns:a14="http://schemas.microsoft.com/office/drawing/2010/main" xmlns="" val="0"/>
              </a:ext>
            </a:extLst>
          </a:blip>
          <a:srcRect l="8681" t="14965" r="8859" b="17782"/>
          <a:stretch/>
        </p:blipFill>
        <p:spPr bwMode="auto">
          <a:xfrm>
            <a:off x="0" y="0"/>
            <a:ext cx="9144000" cy="51435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kstvak 4"/>
          <p:cNvSpPr txBox="1"/>
          <p:nvPr/>
        </p:nvSpPr>
        <p:spPr>
          <a:xfrm>
            <a:off x="194400" y="194400"/>
            <a:ext cx="6119813" cy="1739900"/>
          </a:xfrm>
          <a:prstGeom prst="rect">
            <a:avLst/>
          </a:prstGeom>
          <a:solidFill>
            <a:schemeClr val="bg1">
              <a:lumMod val="50000"/>
              <a:alpha val="34000"/>
            </a:schemeClr>
          </a:solidFill>
        </p:spPr>
        <p:txBody>
          <a:bodyPr>
            <a:spAutoFit/>
          </a:bodyPr>
          <a:lstStyle/>
          <a:p>
            <a:pPr fontAlgn="auto">
              <a:spcBef>
                <a:spcPts val="0"/>
              </a:spcBef>
              <a:spcAft>
                <a:spcPts val="0"/>
              </a:spcAft>
              <a:defRPr/>
            </a:pPr>
            <a:r>
              <a:rPr lang="nl-NL" sz="3600" dirty="0">
                <a:solidFill>
                  <a:schemeClr val="bg1"/>
                </a:solidFill>
                <a:effectLst>
                  <a:outerShdw blurRad="38100" dist="38100" dir="2700000" algn="tl">
                    <a:srgbClr val="000000">
                      <a:alpha val="43137"/>
                    </a:srgbClr>
                  </a:outerShdw>
                </a:effectLst>
                <a:latin typeface="+mn-lt"/>
                <a:ea typeface="+mn-ea"/>
                <a:cs typeface="+mn-cs"/>
              </a:rPr>
              <a:t>Question1: </a:t>
            </a:r>
          </a:p>
          <a:p>
            <a:pPr fontAlgn="auto">
              <a:spcBef>
                <a:spcPts val="0"/>
              </a:spcBef>
              <a:spcAft>
                <a:spcPts val="0"/>
              </a:spcAft>
              <a:defRPr/>
            </a:pPr>
            <a:r>
              <a:rPr lang="nl-NL" sz="3600" dirty="0">
                <a:solidFill>
                  <a:schemeClr val="bg1"/>
                </a:solidFill>
                <a:effectLst>
                  <a:outerShdw blurRad="38100" dist="38100" dir="2700000" algn="tl">
                    <a:srgbClr val="000000">
                      <a:alpha val="43137"/>
                    </a:srgbClr>
                  </a:outerShdw>
                </a:effectLst>
                <a:latin typeface="+mn-lt"/>
                <a:ea typeface="+mn-ea"/>
                <a:cs typeface="+mn-cs"/>
              </a:rPr>
              <a:t>Is </a:t>
            </a:r>
            <a:r>
              <a:rPr lang="nl-NL" sz="3600" dirty="0" err="1">
                <a:solidFill>
                  <a:schemeClr val="bg1"/>
                </a:solidFill>
                <a:effectLst>
                  <a:outerShdw blurRad="38100" dist="38100" dir="2700000" algn="tl">
                    <a:srgbClr val="000000">
                      <a:alpha val="43137"/>
                    </a:srgbClr>
                  </a:outerShdw>
                </a:effectLst>
                <a:latin typeface="+mn-lt"/>
                <a:ea typeface="+mn-ea"/>
                <a:cs typeface="+mn-cs"/>
              </a:rPr>
              <a:t>there</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a:solidFill>
                  <a:schemeClr val="bg1"/>
                </a:solidFill>
                <a:effectLst>
                  <a:outerShdw blurRad="38100" dist="38100" dir="2700000" algn="tl">
                    <a:srgbClr val="000000">
                      <a:alpha val="43137"/>
                    </a:srgbClr>
                  </a:outerShdw>
                </a:effectLst>
                <a:latin typeface="+mn-lt"/>
                <a:ea typeface="+mn-ea"/>
                <a:cs typeface="+mn-cs"/>
              </a:rPr>
              <a:t>something</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a:solidFill>
                  <a:schemeClr val="bg1"/>
                </a:solidFill>
                <a:effectLst>
                  <a:outerShdw blurRad="38100" dist="38100" dir="2700000" algn="tl">
                    <a:srgbClr val="000000">
                      <a:alpha val="43137"/>
                    </a:srgbClr>
                  </a:outerShdw>
                </a:effectLst>
                <a:latin typeface="+mn-lt"/>
                <a:ea typeface="+mn-ea"/>
                <a:cs typeface="+mn-cs"/>
              </a:rPr>
              <a:t>to</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smtClean="0">
                <a:solidFill>
                  <a:schemeClr val="bg1"/>
                </a:solidFill>
                <a:effectLst>
                  <a:outerShdw blurRad="38100" dist="38100" dir="2700000" algn="tl">
                    <a:srgbClr val="000000">
                      <a:alpha val="43137"/>
                    </a:srgbClr>
                  </a:outerShdw>
                </a:effectLst>
                <a:latin typeface="+mn-lt"/>
                <a:ea typeface="+mn-ea"/>
                <a:cs typeface="+mn-cs"/>
              </a:rPr>
              <a:t>choose</a:t>
            </a:r>
            <a:r>
              <a:rPr lang="nl-NL" sz="3600" dirty="0">
                <a:solidFill>
                  <a:schemeClr val="bg1"/>
                </a:solidFill>
                <a:effectLst>
                  <a:outerShdw blurRad="38100" dist="38100" dir="2700000" algn="tl">
                    <a:srgbClr val="000000">
                      <a:alpha val="43137"/>
                    </a:srgbClr>
                  </a:outerShdw>
                </a:effectLst>
                <a:latin typeface="+mn-lt"/>
                <a:ea typeface="+mn-ea"/>
                <a:cs typeface="+mn-cs"/>
              </a:rPr>
              <a:t>?</a:t>
            </a:r>
          </a:p>
          <a:p>
            <a:pPr fontAlgn="auto">
              <a:spcBef>
                <a:spcPts val="0"/>
              </a:spcBef>
              <a:spcAft>
                <a:spcPts val="0"/>
              </a:spcAft>
              <a:defRPr/>
            </a:pPr>
            <a:r>
              <a:rPr lang="nl-NL" sz="3600" dirty="0" err="1">
                <a:solidFill>
                  <a:schemeClr val="bg1"/>
                </a:solidFill>
                <a:effectLst>
                  <a:outerShdw blurRad="38100" dist="38100" dir="2700000" algn="tl">
                    <a:srgbClr val="000000">
                      <a:alpha val="43137"/>
                    </a:srgbClr>
                  </a:outerShdw>
                </a:effectLst>
                <a:latin typeface="+mn-lt"/>
                <a:ea typeface="+mn-ea"/>
                <a:cs typeface="+mn-cs"/>
              </a:rPr>
              <a:t>If</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a:solidFill>
                  <a:schemeClr val="bg1"/>
                </a:solidFill>
                <a:effectLst>
                  <a:outerShdw blurRad="38100" dist="38100" dir="2700000" algn="tl">
                    <a:srgbClr val="000000">
                      <a:alpha val="43137"/>
                    </a:srgbClr>
                  </a:outerShdw>
                </a:effectLst>
                <a:latin typeface="+mn-lt"/>
                <a:ea typeface="+mn-ea"/>
                <a:cs typeface="+mn-cs"/>
              </a:rPr>
              <a:t>so</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a:solidFill>
                  <a:schemeClr val="bg1"/>
                </a:solidFill>
                <a:effectLst>
                  <a:outerShdw blurRad="38100" dist="38100" dir="2700000" algn="tl">
                    <a:srgbClr val="000000">
                      <a:alpha val="43137"/>
                    </a:srgbClr>
                  </a:outerShdw>
                </a:effectLst>
                <a:latin typeface="+mn-lt"/>
                <a:ea typeface="+mn-ea"/>
                <a:cs typeface="+mn-cs"/>
              </a:rPr>
              <a:t>what</a:t>
            </a:r>
            <a:r>
              <a:rPr lang="nl-NL" sz="3600" dirty="0">
                <a:solidFill>
                  <a:schemeClr val="bg1"/>
                </a:solidFill>
                <a:effectLst>
                  <a:outerShdw blurRad="38100" dist="38100" dir="2700000" algn="tl">
                    <a:srgbClr val="000000">
                      <a:alpha val="43137"/>
                    </a:srgbClr>
                  </a:outerShdw>
                </a:effectLst>
                <a:latin typeface="+mn-lt"/>
                <a:ea typeface="+mn-ea"/>
                <a:cs typeface="+mn-cs"/>
              </a:rPr>
              <a:t>?</a:t>
            </a:r>
            <a:endParaRPr lang="en-US" sz="3600" dirty="0">
              <a:solidFill>
                <a:schemeClr val="bg1"/>
              </a:solidFill>
              <a:effectLst>
                <a:outerShdw blurRad="38100" dist="38100" dir="2700000" algn="tl">
                  <a:srgbClr val="000000">
                    <a:alpha val="43137"/>
                  </a:srgbClr>
                </a:outerShdw>
              </a:effectLst>
              <a:latin typeface="+mn-lt"/>
              <a:ea typeface="+mn-ea"/>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3"/>
          <p:cNvSpPr txBox="1">
            <a:spLocks noGrp="1"/>
          </p:cNvSpPr>
          <p:nvPr/>
        </p:nvSpPr>
        <p:spPr bwMode="auto">
          <a:xfrm>
            <a:off x="8534400" y="914400"/>
            <a:ext cx="381000" cy="342900"/>
          </a:xfrm>
          <a:prstGeom prst="rect">
            <a:avLst/>
          </a:prstGeom>
          <a:noFill/>
          <a:ln w="9525">
            <a:noFill/>
            <a:miter lim="800000"/>
            <a:headEnd/>
            <a:tailEnd/>
          </a:ln>
        </p:spPr>
        <p:txBody>
          <a:bodyPr lIns="0" tIns="0" rIns="0" bIns="0" anchor="b">
            <a:prstTxWarp prst="textNoShape">
              <a:avLst/>
            </a:prstTxWarp>
          </a:bodyPr>
          <a:lstStyle/>
          <a:p>
            <a:pPr eaLnBrk="0" hangingPunct="0"/>
            <a:fld id="{8D69F71B-E529-4A69-BD83-8CD6FDE6550F}" type="slidenum">
              <a:rPr lang="en-US" sz="800">
                <a:solidFill>
                  <a:schemeClr val="bg2"/>
                </a:solidFill>
              </a:rPr>
              <a:pPr eaLnBrk="0" hangingPunct="0"/>
              <a:t>4</a:t>
            </a:fld>
            <a:endParaRPr lang="en-US" sz="800">
              <a:solidFill>
                <a:schemeClr val="bg2"/>
              </a:solidFill>
            </a:endParaRPr>
          </a:p>
        </p:txBody>
      </p:sp>
      <p:pic>
        <p:nvPicPr>
          <p:cNvPr id="19458" name="Picture 2" descr="File:Sunset with railroad signal.jpg"/>
          <p:cNvPicPr>
            <a:picLocks noChangeAspect="1" noChangeArrowheads="1"/>
          </p:cNvPicPr>
          <p:nvPr/>
        </p:nvPicPr>
        <p:blipFill>
          <a:blip r:embed="rId3" cstate="print"/>
          <a:srcRect/>
          <a:stretch>
            <a:fillRect/>
          </a:stretch>
        </p:blipFill>
        <p:spPr bwMode="auto">
          <a:xfrm>
            <a:off x="0" y="0"/>
            <a:ext cx="9144000" cy="5143500"/>
          </a:xfrm>
          <a:prstGeom prst="rect">
            <a:avLst/>
          </a:prstGeom>
          <a:noFill/>
          <a:ln w="9525">
            <a:noFill/>
            <a:miter lim="800000"/>
            <a:headEnd/>
            <a:tailEnd/>
          </a:ln>
        </p:spPr>
      </p:pic>
      <p:sp>
        <p:nvSpPr>
          <p:cNvPr id="6" name="Tekstvak 5"/>
          <p:cNvSpPr txBox="1"/>
          <p:nvPr/>
        </p:nvSpPr>
        <p:spPr>
          <a:xfrm>
            <a:off x="1476375" y="4902200"/>
            <a:ext cx="5688013" cy="260350"/>
          </a:xfrm>
          <a:prstGeom prst="rect">
            <a:avLst/>
          </a:prstGeom>
          <a:noFill/>
          <a:effectLst>
            <a:outerShdw blurRad="50800" dist="38100" dir="5400000" algn="t" rotWithShape="0">
              <a:prstClr val="black">
                <a:alpha val="40000"/>
              </a:prstClr>
            </a:outerShdw>
          </a:effectLst>
        </p:spPr>
        <p:txBody>
          <a:bodyPr>
            <a:spAutoFit/>
          </a:bodyPr>
          <a:lstStyle/>
          <a:p>
            <a:pPr algn="ctr" fontAlgn="auto">
              <a:spcBef>
                <a:spcPts val="0"/>
              </a:spcBef>
              <a:spcAft>
                <a:spcPts val="0"/>
              </a:spcAft>
              <a:defRPr/>
            </a:pPr>
            <a:r>
              <a:rPr lang="en-US" sz="1100" dirty="0">
                <a:solidFill>
                  <a:schemeClr val="bg1"/>
                </a:solidFill>
                <a:effectLst>
                  <a:outerShdw blurRad="38100" dist="38100" dir="2700000" algn="tl">
                    <a:srgbClr val="000000">
                      <a:alpha val="43137"/>
                    </a:srgbClr>
                  </a:outerShdw>
                </a:effectLst>
                <a:latin typeface="+mn-lt"/>
                <a:ea typeface="+mn-ea"/>
                <a:cs typeface="+mn-cs"/>
              </a:rPr>
              <a:t>http://commons.wikimedia.org/wiki/File:Sunset_with_railroad_signal.jpg</a:t>
            </a:r>
          </a:p>
        </p:txBody>
      </p:sp>
      <p:sp>
        <p:nvSpPr>
          <p:cNvPr id="5" name="Tekstvak 4"/>
          <p:cNvSpPr txBox="1"/>
          <p:nvPr/>
        </p:nvSpPr>
        <p:spPr>
          <a:xfrm>
            <a:off x="194400" y="194400"/>
            <a:ext cx="6119813" cy="2289175"/>
          </a:xfrm>
          <a:prstGeom prst="rect">
            <a:avLst/>
          </a:prstGeom>
          <a:solidFill>
            <a:schemeClr val="bg1">
              <a:lumMod val="50000"/>
              <a:alpha val="34000"/>
            </a:schemeClr>
          </a:solidFill>
        </p:spPr>
        <p:txBody>
          <a:bodyPr>
            <a:spAutoFit/>
          </a:bodyPr>
          <a:lstStyle/>
          <a:p>
            <a:pPr fontAlgn="auto">
              <a:spcBef>
                <a:spcPts val="0"/>
              </a:spcBef>
              <a:spcAft>
                <a:spcPts val="0"/>
              </a:spcAft>
              <a:defRPr/>
            </a:pPr>
            <a:r>
              <a:rPr lang="nl-NL" sz="3600" dirty="0">
                <a:solidFill>
                  <a:schemeClr val="bg1"/>
                </a:solidFill>
                <a:effectLst>
                  <a:outerShdw blurRad="38100" dist="38100" dir="2700000" algn="tl">
                    <a:srgbClr val="000000">
                      <a:alpha val="43137"/>
                    </a:srgbClr>
                  </a:outerShdw>
                </a:effectLst>
                <a:latin typeface="+mn-lt"/>
                <a:ea typeface="+mn-ea"/>
                <a:cs typeface="+mn-cs"/>
              </a:rPr>
              <a:t>Question2: </a:t>
            </a:r>
          </a:p>
          <a:p>
            <a:pPr fontAlgn="auto">
              <a:spcBef>
                <a:spcPts val="0"/>
              </a:spcBef>
              <a:spcAft>
                <a:spcPts val="0"/>
              </a:spcAft>
              <a:defRPr/>
            </a:pPr>
            <a:r>
              <a:rPr lang="nl-NL" sz="3600" dirty="0">
                <a:solidFill>
                  <a:schemeClr val="bg1"/>
                </a:solidFill>
                <a:effectLst>
                  <a:outerShdw blurRad="38100" dist="38100" dir="2700000" algn="tl">
                    <a:srgbClr val="000000">
                      <a:alpha val="43137"/>
                    </a:srgbClr>
                  </a:outerShdw>
                </a:effectLst>
                <a:latin typeface="+mn-lt"/>
                <a:ea typeface="+mn-ea"/>
                <a:cs typeface="+mn-cs"/>
              </a:rPr>
              <a:t>Do we </a:t>
            </a:r>
            <a:r>
              <a:rPr lang="nl-NL" sz="3600" dirty="0" err="1">
                <a:solidFill>
                  <a:schemeClr val="bg1"/>
                </a:solidFill>
                <a:effectLst>
                  <a:outerShdw blurRad="38100" dist="38100" dir="2700000" algn="tl">
                    <a:srgbClr val="000000">
                      <a:alpha val="43137"/>
                    </a:srgbClr>
                  </a:outerShdw>
                </a:effectLst>
                <a:latin typeface="+mn-lt"/>
                <a:ea typeface="+mn-ea"/>
                <a:cs typeface="+mn-cs"/>
              </a:rPr>
              <a:t>need</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a:solidFill>
                  <a:schemeClr val="bg1"/>
                </a:solidFill>
                <a:effectLst>
                  <a:outerShdw blurRad="38100" dist="38100" dir="2700000" algn="tl">
                    <a:srgbClr val="000000">
                      <a:alpha val="43137"/>
                    </a:srgbClr>
                  </a:outerShdw>
                </a:effectLst>
                <a:latin typeface="+mn-lt"/>
                <a:ea typeface="+mn-ea"/>
                <a:cs typeface="+mn-cs"/>
              </a:rPr>
              <a:t>numerical</a:t>
            </a:r>
            <a:r>
              <a:rPr lang="nl-NL" sz="3600" dirty="0">
                <a:solidFill>
                  <a:schemeClr val="bg1"/>
                </a:solidFill>
                <a:effectLst>
                  <a:outerShdw blurRad="38100" dist="38100" dir="2700000" algn="tl">
                    <a:srgbClr val="000000">
                      <a:alpha val="43137"/>
                    </a:srgbClr>
                  </a:outerShdw>
                </a:effectLst>
                <a:latin typeface="+mn-lt"/>
                <a:ea typeface="+mn-ea"/>
                <a:cs typeface="+mn-cs"/>
              </a:rPr>
              <a:t> output?</a:t>
            </a:r>
          </a:p>
          <a:p>
            <a:pPr fontAlgn="auto">
              <a:spcBef>
                <a:spcPts val="0"/>
              </a:spcBef>
              <a:spcAft>
                <a:spcPts val="0"/>
              </a:spcAft>
              <a:defRPr/>
            </a:pPr>
            <a:r>
              <a:rPr lang="nl-NL" sz="3600" dirty="0" err="1">
                <a:solidFill>
                  <a:schemeClr val="bg1"/>
                </a:solidFill>
                <a:effectLst>
                  <a:outerShdw blurRad="38100" dist="38100" dir="2700000" algn="tl">
                    <a:srgbClr val="000000">
                      <a:alpha val="43137"/>
                    </a:srgbClr>
                  </a:outerShdw>
                </a:effectLst>
                <a:latin typeface="+mn-lt"/>
                <a:ea typeface="+mn-ea"/>
                <a:cs typeface="+mn-cs"/>
              </a:rPr>
              <a:t>If</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a:solidFill>
                  <a:schemeClr val="bg1"/>
                </a:solidFill>
                <a:effectLst>
                  <a:outerShdw blurRad="38100" dist="38100" dir="2700000" algn="tl">
                    <a:srgbClr val="000000">
                      <a:alpha val="43137"/>
                    </a:srgbClr>
                  </a:outerShdw>
                </a:effectLst>
                <a:latin typeface="+mn-lt"/>
                <a:ea typeface="+mn-ea"/>
                <a:cs typeface="+mn-cs"/>
              </a:rPr>
              <a:t>so</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a:solidFill>
                  <a:schemeClr val="bg1"/>
                </a:solidFill>
                <a:effectLst>
                  <a:outerShdw blurRad="38100" dist="38100" dir="2700000" algn="tl">
                    <a:srgbClr val="000000">
                      <a:alpha val="43137"/>
                    </a:srgbClr>
                  </a:outerShdw>
                </a:effectLst>
                <a:latin typeface="+mn-lt"/>
                <a:ea typeface="+mn-ea"/>
                <a:cs typeface="+mn-cs"/>
              </a:rPr>
              <a:t>what</a:t>
            </a:r>
            <a:r>
              <a:rPr lang="nl-NL" sz="3600" dirty="0">
                <a:solidFill>
                  <a:schemeClr val="bg1"/>
                </a:solidFill>
                <a:effectLst>
                  <a:outerShdw blurRad="38100" dist="38100" dir="2700000" algn="tl">
                    <a:srgbClr val="000000">
                      <a:alpha val="43137"/>
                    </a:srgbClr>
                  </a:outerShdw>
                </a:effectLst>
                <a:latin typeface="+mn-lt"/>
                <a:ea typeface="+mn-ea"/>
                <a:cs typeface="+mn-cs"/>
              </a:rPr>
              <a:t> do these </a:t>
            </a:r>
            <a:r>
              <a:rPr lang="nl-NL" sz="3600" dirty="0" err="1">
                <a:solidFill>
                  <a:schemeClr val="bg1"/>
                </a:solidFill>
                <a:effectLst>
                  <a:outerShdw blurRad="38100" dist="38100" dir="2700000" algn="tl">
                    <a:srgbClr val="000000">
                      <a:alpha val="43137"/>
                    </a:srgbClr>
                  </a:outerShdw>
                </a:effectLst>
                <a:latin typeface="+mn-lt"/>
                <a:ea typeface="+mn-ea"/>
                <a:cs typeface="+mn-cs"/>
              </a:rPr>
              <a:t>numbers</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a:solidFill>
                  <a:schemeClr val="bg1"/>
                </a:solidFill>
                <a:effectLst>
                  <a:outerShdw blurRad="38100" dist="38100" dir="2700000" algn="tl">
                    <a:srgbClr val="000000">
                      <a:alpha val="43137"/>
                    </a:srgbClr>
                  </a:outerShdw>
                </a:effectLst>
                <a:latin typeface="+mn-lt"/>
                <a:ea typeface="+mn-ea"/>
                <a:cs typeface="+mn-cs"/>
              </a:rPr>
              <a:t>mean</a:t>
            </a:r>
            <a:r>
              <a:rPr lang="nl-NL" sz="3600" dirty="0">
                <a:solidFill>
                  <a:schemeClr val="bg1"/>
                </a:solidFill>
                <a:effectLst>
                  <a:outerShdw blurRad="38100" dist="38100" dir="2700000" algn="tl">
                    <a:srgbClr val="000000">
                      <a:alpha val="43137"/>
                    </a:srgbClr>
                  </a:outerShdw>
                </a:effectLst>
                <a:latin typeface="+mn-lt"/>
                <a:ea typeface="+mn-ea"/>
                <a:cs typeface="+mn-cs"/>
              </a:rPr>
              <a:t>?</a:t>
            </a:r>
            <a:endParaRPr lang="en-US" sz="3600" dirty="0">
              <a:solidFill>
                <a:schemeClr val="bg1"/>
              </a:solidFill>
              <a:effectLst>
                <a:outerShdw blurRad="38100" dist="38100" dir="2700000" algn="tl">
                  <a:srgbClr val="000000">
                    <a:alpha val="43137"/>
                  </a:srgbClr>
                </a:outerShdw>
              </a:effectLst>
              <a:latin typeface="+mn-lt"/>
              <a:ea typeface="+mn-ea"/>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3"/>
          <p:cNvSpPr txBox="1">
            <a:spLocks noGrp="1"/>
          </p:cNvSpPr>
          <p:nvPr/>
        </p:nvSpPr>
        <p:spPr bwMode="auto">
          <a:xfrm>
            <a:off x="8534400" y="914400"/>
            <a:ext cx="381000" cy="342900"/>
          </a:xfrm>
          <a:prstGeom prst="rect">
            <a:avLst/>
          </a:prstGeom>
          <a:noFill/>
          <a:ln w="9525">
            <a:noFill/>
            <a:miter lim="800000"/>
            <a:headEnd/>
            <a:tailEnd/>
          </a:ln>
        </p:spPr>
        <p:txBody>
          <a:bodyPr lIns="0" tIns="0" rIns="0" bIns="0" anchor="b">
            <a:prstTxWarp prst="textNoShape">
              <a:avLst/>
            </a:prstTxWarp>
          </a:bodyPr>
          <a:lstStyle/>
          <a:p>
            <a:pPr eaLnBrk="0" hangingPunct="0"/>
            <a:fld id="{A3CD6076-AC42-4114-989E-496BE9501B56}" type="slidenum">
              <a:rPr lang="en-US" sz="800">
                <a:solidFill>
                  <a:schemeClr val="bg2"/>
                </a:solidFill>
              </a:rPr>
              <a:pPr eaLnBrk="0" hangingPunct="0"/>
              <a:t>5</a:t>
            </a:fld>
            <a:endParaRPr lang="en-US" sz="800">
              <a:solidFill>
                <a:schemeClr val="bg2"/>
              </a:solidFill>
            </a:endParaRPr>
          </a:p>
        </p:txBody>
      </p:sp>
      <p:pic>
        <p:nvPicPr>
          <p:cNvPr id="21506" name="Picture 2" descr="File:Academic dress Oxford walking.jpg"/>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34925" y="3175"/>
            <a:ext cx="9191625" cy="5145088"/>
          </a:xfrm>
          <a:prstGeom prst="rect">
            <a:avLst/>
          </a:prstGeom>
          <a:noFill/>
          <a:ln w="9525">
            <a:noFill/>
            <a:miter lim="800000"/>
            <a:headEnd/>
            <a:tailEnd/>
          </a:ln>
        </p:spPr>
      </p:pic>
      <p:sp>
        <p:nvSpPr>
          <p:cNvPr id="21507" name="Tekstvak 1"/>
          <p:cNvSpPr txBox="1">
            <a:spLocks noChangeArrowheads="1"/>
          </p:cNvSpPr>
          <p:nvPr/>
        </p:nvSpPr>
        <p:spPr bwMode="auto">
          <a:xfrm>
            <a:off x="1763713" y="4902200"/>
            <a:ext cx="5111750" cy="260350"/>
          </a:xfrm>
          <a:prstGeom prst="rect">
            <a:avLst/>
          </a:prstGeom>
          <a:noFill/>
          <a:ln w="9525">
            <a:noFill/>
            <a:miter lim="800000"/>
            <a:headEnd/>
            <a:tailEnd/>
          </a:ln>
        </p:spPr>
        <p:txBody>
          <a:bodyPr>
            <a:prstTxWarp prst="textNoShape">
              <a:avLst/>
            </a:prstTxWarp>
            <a:spAutoFit/>
          </a:bodyPr>
          <a:lstStyle/>
          <a:p>
            <a:r>
              <a:rPr lang="en-US" sz="1100">
                <a:solidFill>
                  <a:schemeClr val="bg1"/>
                </a:solidFill>
                <a:latin typeface="Calibri" pitchFamily="84" charset="0"/>
              </a:rPr>
              <a:t>http://commons.wikimedia.org/wiki/File:Academic_dress_Oxford_walking.jpg</a:t>
            </a:r>
          </a:p>
        </p:txBody>
      </p:sp>
      <p:sp>
        <p:nvSpPr>
          <p:cNvPr id="5" name="Tekstvak 4"/>
          <p:cNvSpPr txBox="1"/>
          <p:nvPr/>
        </p:nvSpPr>
        <p:spPr>
          <a:xfrm>
            <a:off x="194400" y="194400"/>
            <a:ext cx="6119813" cy="2838450"/>
          </a:xfrm>
          <a:prstGeom prst="rect">
            <a:avLst/>
          </a:prstGeom>
          <a:solidFill>
            <a:schemeClr val="bg1">
              <a:lumMod val="50000"/>
              <a:alpha val="34000"/>
            </a:schemeClr>
          </a:solidFill>
        </p:spPr>
        <p:txBody>
          <a:bodyPr>
            <a:spAutoFit/>
          </a:bodyPr>
          <a:lstStyle/>
          <a:p>
            <a:pPr fontAlgn="auto">
              <a:spcBef>
                <a:spcPts val="0"/>
              </a:spcBef>
              <a:spcAft>
                <a:spcPts val="0"/>
              </a:spcAft>
              <a:defRPr/>
            </a:pPr>
            <a:r>
              <a:rPr lang="nl-NL" sz="3600" dirty="0">
                <a:solidFill>
                  <a:schemeClr val="bg1"/>
                </a:solidFill>
                <a:effectLst>
                  <a:outerShdw blurRad="38100" dist="38100" dir="2700000" algn="tl">
                    <a:srgbClr val="000000">
                      <a:alpha val="43137"/>
                    </a:srgbClr>
                  </a:outerShdw>
                </a:effectLst>
                <a:latin typeface="+mn-lt"/>
                <a:ea typeface="+mn-ea"/>
                <a:cs typeface="+mn-cs"/>
              </a:rPr>
              <a:t>Question3: </a:t>
            </a:r>
          </a:p>
          <a:p>
            <a:pPr fontAlgn="auto">
              <a:spcBef>
                <a:spcPts val="0"/>
              </a:spcBef>
              <a:spcAft>
                <a:spcPts val="0"/>
              </a:spcAft>
              <a:defRPr/>
            </a:pPr>
            <a:r>
              <a:rPr lang="nl-NL" sz="3600" dirty="0" err="1">
                <a:solidFill>
                  <a:schemeClr val="bg1"/>
                </a:solidFill>
                <a:effectLst>
                  <a:outerShdw blurRad="38100" dist="38100" dir="2700000" algn="tl">
                    <a:srgbClr val="000000">
                      <a:alpha val="43137"/>
                    </a:srgbClr>
                  </a:outerShdw>
                </a:effectLst>
                <a:latin typeface="+mn-lt"/>
                <a:ea typeface="+mn-ea"/>
                <a:cs typeface="+mn-cs"/>
              </a:rPr>
              <a:t>Should</a:t>
            </a:r>
            <a:r>
              <a:rPr lang="nl-NL" sz="3600" dirty="0">
                <a:solidFill>
                  <a:schemeClr val="bg1"/>
                </a:solidFill>
                <a:effectLst>
                  <a:outerShdw blurRad="38100" dist="38100" dir="2700000" algn="tl">
                    <a:srgbClr val="000000">
                      <a:alpha val="43137"/>
                    </a:srgbClr>
                  </a:outerShdw>
                </a:effectLst>
                <a:latin typeface="+mn-lt"/>
                <a:ea typeface="+mn-ea"/>
                <a:cs typeface="+mn-cs"/>
              </a:rPr>
              <a:t> the model </a:t>
            </a:r>
            <a:r>
              <a:rPr lang="nl-NL" sz="3600" dirty="0" err="1">
                <a:solidFill>
                  <a:schemeClr val="bg1"/>
                </a:solidFill>
                <a:effectLst>
                  <a:outerShdw blurRad="38100" dist="38100" dir="2700000" algn="tl">
                    <a:srgbClr val="000000">
                      <a:alpha val="43137"/>
                    </a:srgbClr>
                  </a:outerShdw>
                </a:effectLst>
                <a:latin typeface="+mn-lt"/>
                <a:ea typeface="+mn-ea"/>
                <a:cs typeface="+mn-cs"/>
              </a:rPr>
              <a:t>yield</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a:solidFill>
                  <a:schemeClr val="bg1"/>
                </a:solidFill>
                <a:effectLst>
                  <a:outerShdw blurRad="38100" dist="38100" dir="2700000" algn="tl">
                    <a:srgbClr val="000000">
                      <a:alpha val="43137"/>
                    </a:srgbClr>
                  </a:outerShdw>
                </a:effectLst>
                <a:latin typeface="+mn-lt"/>
                <a:ea typeface="+mn-ea"/>
                <a:cs typeface="+mn-cs"/>
              </a:rPr>
              <a:t>knowledge</a:t>
            </a:r>
            <a:r>
              <a:rPr lang="nl-NL" sz="3600" dirty="0">
                <a:solidFill>
                  <a:schemeClr val="bg1"/>
                </a:solidFill>
                <a:effectLst>
                  <a:outerShdw blurRad="38100" dist="38100" dir="2700000" algn="tl">
                    <a:srgbClr val="000000">
                      <a:alpha val="43137"/>
                    </a:srgbClr>
                  </a:outerShdw>
                </a:effectLst>
                <a:latin typeface="+mn-lt"/>
                <a:ea typeface="+mn-ea"/>
                <a:cs typeface="+mn-cs"/>
              </a:rPr>
              <a:t> or </a:t>
            </a:r>
            <a:r>
              <a:rPr lang="nl-NL" sz="3600" dirty="0" err="1">
                <a:solidFill>
                  <a:schemeClr val="bg1"/>
                </a:solidFill>
                <a:effectLst>
                  <a:outerShdw blurRad="38100" dist="38100" dir="2700000" algn="tl">
                    <a:srgbClr val="000000">
                      <a:alpha val="43137"/>
                    </a:srgbClr>
                  </a:outerShdw>
                </a:effectLst>
                <a:latin typeface="+mn-lt"/>
                <a:ea typeface="+mn-ea"/>
                <a:cs typeface="+mn-cs"/>
              </a:rPr>
              <a:t>value</a:t>
            </a:r>
            <a:r>
              <a:rPr lang="nl-NL" sz="3600" dirty="0">
                <a:solidFill>
                  <a:schemeClr val="bg1"/>
                </a:solidFill>
                <a:effectLst>
                  <a:outerShdw blurRad="38100" dist="38100" dir="2700000" algn="tl">
                    <a:srgbClr val="000000">
                      <a:alpha val="43137"/>
                    </a:srgbClr>
                  </a:outerShdw>
                </a:effectLst>
                <a:latin typeface="+mn-lt"/>
                <a:ea typeface="+mn-ea"/>
                <a:cs typeface="+mn-cs"/>
              </a:rPr>
              <a:t>?</a:t>
            </a:r>
          </a:p>
          <a:p>
            <a:pPr fontAlgn="auto">
              <a:spcBef>
                <a:spcPts val="0"/>
              </a:spcBef>
              <a:spcAft>
                <a:spcPts val="0"/>
              </a:spcAft>
              <a:defRPr/>
            </a:pPr>
            <a:r>
              <a:rPr lang="nl-NL" sz="3600" dirty="0" err="1">
                <a:solidFill>
                  <a:schemeClr val="bg1"/>
                </a:solidFill>
                <a:effectLst>
                  <a:outerShdw blurRad="38100" dist="38100" dir="2700000" algn="tl">
                    <a:srgbClr val="000000">
                      <a:alpha val="43137"/>
                    </a:srgbClr>
                  </a:outerShdw>
                </a:effectLst>
                <a:latin typeface="+mn-lt"/>
                <a:ea typeface="+mn-ea"/>
                <a:cs typeface="+mn-cs"/>
              </a:rPr>
              <a:t>What</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a:solidFill>
                  <a:schemeClr val="bg1"/>
                </a:solidFill>
                <a:effectLst>
                  <a:outerShdw blurRad="38100" dist="38100" dir="2700000" algn="tl">
                    <a:srgbClr val="000000">
                      <a:alpha val="43137"/>
                    </a:srgbClr>
                  </a:outerShdw>
                </a:effectLst>
                <a:latin typeface="+mn-lt"/>
                <a:ea typeface="+mn-ea"/>
                <a:cs typeface="+mn-cs"/>
              </a:rPr>
              <a:t>knowledge</a:t>
            </a:r>
            <a:r>
              <a:rPr lang="nl-NL" sz="3600" dirty="0">
                <a:solidFill>
                  <a:schemeClr val="bg1"/>
                </a:solidFill>
                <a:effectLst>
                  <a:outerShdw blurRad="38100" dist="38100" dir="2700000" algn="tl">
                    <a:srgbClr val="000000">
                      <a:alpha val="43137"/>
                    </a:srgbClr>
                  </a:outerShdw>
                </a:effectLst>
                <a:latin typeface="+mn-lt"/>
                <a:ea typeface="+mn-ea"/>
                <a:cs typeface="+mn-cs"/>
              </a:rPr>
              <a:t>, or </a:t>
            </a:r>
            <a:r>
              <a:rPr lang="nl-NL" sz="3600" dirty="0" err="1">
                <a:solidFill>
                  <a:schemeClr val="bg1"/>
                </a:solidFill>
                <a:effectLst>
                  <a:outerShdw blurRad="38100" dist="38100" dir="2700000" algn="tl">
                    <a:srgbClr val="000000">
                      <a:alpha val="43137"/>
                    </a:srgbClr>
                  </a:outerShdw>
                </a:effectLst>
                <a:latin typeface="+mn-lt"/>
                <a:ea typeface="+mn-ea"/>
                <a:cs typeface="+mn-cs"/>
              </a:rPr>
              <a:t>what</a:t>
            </a:r>
            <a:r>
              <a:rPr lang="nl-NL" sz="3600" dirty="0">
                <a:solidFill>
                  <a:schemeClr val="bg1"/>
                </a:solidFill>
                <a:effectLst>
                  <a:outerShdw blurRad="38100" dist="38100" dir="2700000" algn="tl">
                    <a:srgbClr val="000000">
                      <a:alpha val="43137"/>
                    </a:srgbClr>
                  </a:outerShdw>
                </a:effectLst>
                <a:latin typeface="+mn-lt"/>
                <a:ea typeface="+mn-ea"/>
                <a:cs typeface="+mn-cs"/>
              </a:rPr>
              <a:t> </a:t>
            </a:r>
            <a:r>
              <a:rPr lang="nl-NL" sz="3600" dirty="0" err="1">
                <a:solidFill>
                  <a:schemeClr val="bg1"/>
                </a:solidFill>
                <a:effectLst>
                  <a:outerShdw blurRad="38100" dist="38100" dir="2700000" algn="tl">
                    <a:srgbClr val="000000">
                      <a:alpha val="43137"/>
                    </a:srgbClr>
                  </a:outerShdw>
                </a:effectLst>
                <a:latin typeface="+mn-lt"/>
                <a:ea typeface="+mn-ea"/>
                <a:cs typeface="+mn-cs"/>
              </a:rPr>
              <a:t>value</a:t>
            </a:r>
            <a:r>
              <a:rPr lang="nl-NL" sz="3600" dirty="0">
                <a:solidFill>
                  <a:schemeClr val="bg1"/>
                </a:solidFill>
                <a:effectLst>
                  <a:outerShdw blurRad="38100" dist="38100" dir="2700000" algn="tl">
                    <a:srgbClr val="000000">
                      <a:alpha val="43137"/>
                    </a:srgbClr>
                  </a:outerShdw>
                </a:effectLst>
                <a:latin typeface="+mn-lt"/>
                <a:ea typeface="+mn-ea"/>
                <a:cs typeface="+mn-cs"/>
              </a:rPr>
              <a:t>?</a:t>
            </a:r>
            <a:endParaRPr lang="en-US" sz="3600" dirty="0">
              <a:solidFill>
                <a:schemeClr val="bg1"/>
              </a:solidFill>
              <a:effectLst>
                <a:outerShdw blurRad="38100" dist="38100" dir="2700000" algn="tl">
                  <a:srgbClr val="000000">
                    <a:alpha val="43137"/>
                  </a:srgbClr>
                </a:outerShdw>
              </a:effectLst>
              <a:latin typeface="+mn-lt"/>
              <a:ea typeface="+mn-ea"/>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ep 9"/>
          <p:cNvGrpSpPr>
            <a:grpSpLocks/>
          </p:cNvGrpSpPr>
          <p:nvPr/>
        </p:nvGrpSpPr>
        <p:grpSpPr bwMode="auto">
          <a:xfrm>
            <a:off x="6624638" y="4217988"/>
            <a:ext cx="1516062" cy="696912"/>
            <a:chOff x="6615066" y="4217868"/>
            <a:chExt cx="1516652" cy="697693"/>
          </a:xfrm>
        </p:grpSpPr>
        <p:pic>
          <p:nvPicPr>
            <p:cNvPr id="11"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12"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7" name="Tekstvak 6"/>
          <p:cNvSpPr txBox="1"/>
          <p:nvPr/>
        </p:nvSpPr>
        <p:spPr>
          <a:xfrm>
            <a:off x="1691680" y="483518"/>
            <a:ext cx="4968552" cy="3231654"/>
          </a:xfrm>
          <a:prstGeom prst="rect">
            <a:avLst/>
          </a:prstGeom>
          <a:blipFill dpi="0" rotWithShape="1">
            <a:blip r:embed="rId4" cstate="print">
              <a:alphaModFix amt="60000"/>
            </a:blip>
            <a:srcRect/>
            <a:stretch>
              <a:fillRect/>
            </a:stretch>
          </a:blipFill>
          <a:ln w="127000">
            <a:solidFill>
              <a:schemeClr val="bg2">
                <a:lumMod val="75000"/>
              </a:schemeClr>
            </a:solidFill>
          </a:ln>
          <a:effectLst>
            <a:outerShdw blurRad="368300" dist="330200" dir="3300000" sx="102000" sy="102000" algn="ctr" rotWithShape="0">
              <a:srgbClr val="000000">
                <a:alpha val="60000"/>
              </a:srgbClr>
            </a:outerShdw>
            <a:reflection blurRad="6350" stA="50000" endA="300" endPos="90000" dist="50800" dir="5400000" sy="-100000" algn="bl" rotWithShape="0"/>
          </a:effectLst>
          <a:scene3d>
            <a:camera prst="orthographicFront"/>
            <a:lightRig rig="threePt" dir="t"/>
          </a:scene3d>
          <a:sp3d>
            <a:bevelT/>
          </a:sp3d>
        </p:spPr>
        <p:txBody>
          <a:bodyPr wrap="square" rtlCol="0">
            <a:spAutoFit/>
          </a:bodyPr>
          <a:lstStyle/>
          <a:p>
            <a:endParaRPr lang="nl-NL" sz="2400" dirty="0" smtClean="0">
              <a:solidFill>
                <a:schemeClr val="bg1"/>
              </a:solidFill>
              <a:effectLst>
                <a:outerShdw blurRad="38100" dist="38100" dir="2700000" algn="tl">
                  <a:srgbClr val="000000">
                    <a:alpha val="43137"/>
                  </a:srgbClr>
                </a:outerShdw>
              </a:effectLst>
            </a:endParaRPr>
          </a:p>
          <a:p>
            <a:r>
              <a:rPr lang="nl-NL" sz="2000" b="1" dirty="0" smtClean="0">
                <a:solidFill>
                  <a:schemeClr val="bg1"/>
                </a:solidFill>
                <a:effectLst>
                  <a:outerShdw blurRad="38100" dist="38100" dir="2700000" algn="tl">
                    <a:srgbClr val="000000">
                      <a:alpha val="43137"/>
                    </a:srgbClr>
                  </a:outerShdw>
                </a:effectLst>
              </a:rPr>
              <a:t>‘Value’ is not </a:t>
            </a:r>
            <a:r>
              <a:rPr lang="nl-NL" sz="2000" b="1" dirty="0" err="1" smtClean="0">
                <a:solidFill>
                  <a:schemeClr val="bg1"/>
                </a:solidFill>
                <a:effectLst>
                  <a:outerShdw blurRad="38100" dist="38100" dir="2700000" algn="tl">
                    <a:srgbClr val="000000">
                      <a:alpha val="43137"/>
                    </a:srgbClr>
                  </a:outerShdw>
                </a:effectLst>
              </a:rPr>
              <a:t>always</a:t>
            </a:r>
            <a:r>
              <a:rPr lang="nl-NL" sz="2000" b="1" dirty="0" smtClean="0">
                <a:solidFill>
                  <a:schemeClr val="bg1"/>
                </a:solidFill>
                <a:effectLst>
                  <a:outerShdw blurRad="38100" dist="38100" dir="2700000" algn="tl">
                    <a:srgbClr val="000000">
                      <a:alpha val="43137"/>
                    </a:srgbClr>
                  </a:outerShdw>
                </a:effectLst>
              </a:rPr>
              <a:t> </a:t>
            </a:r>
            <a:r>
              <a:rPr lang="nl-NL" sz="2000" b="1" dirty="0" err="1" smtClean="0">
                <a:solidFill>
                  <a:schemeClr val="bg1"/>
                </a:solidFill>
                <a:effectLst>
                  <a:outerShdw blurRad="38100" dist="38100" dir="2700000" algn="tl">
                    <a:srgbClr val="000000">
                      <a:alpha val="43137"/>
                    </a:srgbClr>
                  </a:outerShdw>
                </a:effectLst>
              </a:rPr>
              <a:t>about</a:t>
            </a:r>
            <a:r>
              <a:rPr lang="nl-NL" sz="2000" b="1" dirty="0" smtClean="0">
                <a:solidFill>
                  <a:schemeClr val="bg1"/>
                </a:solidFill>
                <a:effectLst>
                  <a:outerShdw blurRad="38100" dist="38100" dir="2700000" algn="tl">
                    <a:srgbClr val="000000">
                      <a:alpha val="43137"/>
                    </a:srgbClr>
                  </a:outerShdw>
                </a:effectLst>
              </a:rPr>
              <a:t> money. People </a:t>
            </a:r>
            <a:r>
              <a:rPr lang="nl-NL" sz="2000" b="1" dirty="0" err="1" smtClean="0">
                <a:solidFill>
                  <a:schemeClr val="bg1"/>
                </a:solidFill>
                <a:effectLst>
                  <a:outerShdw blurRad="38100" dist="38100" dir="2700000" algn="tl">
                    <a:srgbClr val="000000">
                      <a:alpha val="43137"/>
                    </a:srgbClr>
                  </a:outerShdw>
                </a:effectLst>
              </a:rPr>
              <a:t>sometimes</a:t>
            </a:r>
            <a:r>
              <a:rPr lang="nl-NL" sz="2000" b="1" dirty="0" smtClean="0">
                <a:solidFill>
                  <a:schemeClr val="bg1"/>
                </a:solidFill>
                <a:effectLst>
                  <a:outerShdw blurRad="38100" dist="38100" dir="2700000" algn="tl">
                    <a:srgbClr val="000000">
                      <a:alpha val="43137"/>
                    </a:srgbClr>
                  </a:outerShdw>
                </a:effectLst>
              </a:rPr>
              <a:t> </a:t>
            </a:r>
            <a:r>
              <a:rPr lang="nl-NL" sz="2000" b="1" dirty="0" err="1" smtClean="0">
                <a:solidFill>
                  <a:schemeClr val="bg1"/>
                </a:solidFill>
                <a:effectLst>
                  <a:outerShdw blurRad="38100" dist="38100" dir="2700000" algn="tl">
                    <a:srgbClr val="000000">
                      <a:alpha val="43137"/>
                    </a:srgbClr>
                  </a:outerShdw>
                </a:effectLst>
              </a:rPr>
              <a:t>use</a:t>
            </a:r>
            <a:r>
              <a:rPr lang="nl-NL" sz="2000" b="1" dirty="0" smtClean="0">
                <a:solidFill>
                  <a:schemeClr val="bg1"/>
                </a:solidFill>
                <a:effectLst>
                  <a:outerShdw blurRad="38100" dist="38100" dir="2700000" algn="tl">
                    <a:srgbClr val="000000">
                      <a:alpha val="43137"/>
                    </a:srgbClr>
                  </a:outerShdw>
                </a:effectLst>
              </a:rPr>
              <a:t> money, </a:t>
            </a:r>
            <a:r>
              <a:rPr lang="nl-NL" sz="2000" b="1" dirty="0" err="1" smtClean="0">
                <a:solidFill>
                  <a:schemeClr val="bg1"/>
                </a:solidFill>
                <a:effectLst>
                  <a:outerShdw blurRad="38100" dist="38100" dir="2700000" algn="tl">
                    <a:srgbClr val="000000">
                      <a:alpha val="43137"/>
                    </a:srgbClr>
                  </a:outerShdw>
                </a:effectLst>
              </a:rPr>
              <a:t>however</a:t>
            </a:r>
            <a:r>
              <a:rPr lang="nl-NL" sz="2000" b="1" dirty="0" smtClean="0">
                <a:solidFill>
                  <a:schemeClr val="bg1"/>
                </a:solidFill>
                <a:effectLst>
                  <a:outerShdw blurRad="38100" dist="38100" dir="2700000" algn="tl">
                    <a:srgbClr val="000000">
                      <a:alpha val="43137"/>
                    </a:srgbClr>
                  </a:outerShdw>
                </a:effectLst>
              </a:rPr>
              <a:t>, as a way </a:t>
            </a:r>
            <a:r>
              <a:rPr lang="nl-NL" sz="2000" b="1" dirty="0" err="1" smtClean="0">
                <a:solidFill>
                  <a:schemeClr val="bg1"/>
                </a:solidFill>
                <a:effectLst>
                  <a:outerShdw blurRad="38100" dist="38100" dir="2700000" algn="tl">
                    <a:srgbClr val="000000">
                      <a:alpha val="43137"/>
                    </a:srgbClr>
                  </a:outerShdw>
                </a:effectLst>
              </a:rPr>
              <a:t>to</a:t>
            </a:r>
            <a:r>
              <a:rPr lang="nl-NL" sz="2000" b="1" dirty="0" smtClean="0">
                <a:solidFill>
                  <a:schemeClr val="bg1"/>
                </a:solidFill>
                <a:effectLst>
                  <a:outerShdw blurRad="38100" dist="38100" dir="2700000" algn="tl">
                    <a:srgbClr val="000000">
                      <a:alpha val="43137"/>
                    </a:srgbClr>
                  </a:outerShdw>
                </a:effectLst>
              </a:rPr>
              <a:t> </a:t>
            </a:r>
            <a:r>
              <a:rPr lang="nl-NL" sz="2000" b="1" dirty="0" err="1" smtClean="0">
                <a:solidFill>
                  <a:schemeClr val="bg1"/>
                </a:solidFill>
                <a:effectLst>
                  <a:outerShdw blurRad="38100" dist="38100" dir="2700000" algn="tl">
                    <a:srgbClr val="000000">
                      <a:alpha val="43137"/>
                    </a:srgbClr>
                  </a:outerShdw>
                </a:effectLst>
              </a:rPr>
              <a:t>compare</a:t>
            </a:r>
            <a:r>
              <a:rPr lang="nl-NL" sz="2000" b="1" dirty="0" smtClean="0">
                <a:solidFill>
                  <a:schemeClr val="bg1"/>
                </a:solidFill>
                <a:effectLst>
                  <a:outerShdw blurRad="38100" dist="38100" dir="2700000" algn="tl">
                    <a:srgbClr val="000000">
                      <a:alpha val="43137"/>
                    </a:srgbClr>
                  </a:outerShdw>
                </a:effectLst>
              </a:rPr>
              <a:t> the </a:t>
            </a:r>
            <a:r>
              <a:rPr lang="nl-NL" sz="2000" b="1" dirty="0" err="1" smtClean="0">
                <a:solidFill>
                  <a:schemeClr val="bg1"/>
                </a:solidFill>
                <a:effectLst>
                  <a:outerShdw blurRad="38100" dist="38100" dir="2700000" algn="tl">
                    <a:srgbClr val="000000">
                      <a:alpha val="43137"/>
                    </a:srgbClr>
                  </a:outerShdw>
                </a:effectLst>
              </a:rPr>
              <a:t>value</a:t>
            </a:r>
            <a:r>
              <a:rPr lang="nl-NL" sz="2000" b="1" dirty="0" smtClean="0">
                <a:solidFill>
                  <a:schemeClr val="bg1"/>
                </a:solidFill>
                <a:effectLst>
                  <a:outerShdw blurRad="38100" dist="38100" dir="2700000" algn="tl">
                    <a:srgbClr val="000000">
                      <a:alpha val="43137"/>
                    </a:srgbClr>
                  </a:outerShdw>
                </a:effectLst>
              </a:rPr>
              <a:t> of </a:t>
            </a:r>
            <a:r>
              <a:rPr lang="nl-NL" sz="2000" b="1" dirty="0" err="1" smtClean="0">
                <a:solidFill>
                  <a:schemeClr val="bg1"/>
                </a:solidFill>
                <a:effectLst>
                  <a:outerShdw blurRad="38100" dist="38100" dir="2700000" algn="tl">
                    <a:srgbClr val="000000">
                      <a:alpha val="43137"/>
                    </a:srgbClr>
                  </a:outerShdw>
                </a:effectLst>
              </a:rPr>
              <a:t>things</a:t>
            </a:r>
            <a:r>
              <a:rPr lang="nl-NL" sz="2000" b="1" dirty="0" smtClean="0">
                <a:solidFill>
                  <a:schemeClr val="bg1"/>
                </a:solidFill>
                <a:effectLst>
                  <a:outerShdw blurRad="38100" dist="38100" dir="2700000" algn="tl">
                    <a:srgbClr val="000000">
                      <a:alpha val="43137"/>
                    </a:srgbClr>
                  </a:outerShdw>
                </a:effectLst>
              </a:rPr>
              <a:t>.</a:t>
            </a:r>
          </a:p>
          <a:p>
            <a:endParaRPr lang="nl-NL" sz="2000" b="1" dirty="0">
              <a:solidFill>
                <a:schemeClr val="bg1"/>
              </a:solidFill>
              <a:effectLst>
                <a:outerShdw blurRad="38100" dist="38100" dir="2700000" algn="tl">
                  <a:srgbClr val="000000">
                    <a:alpha val="43137"/>
                  </a:srgbClr>
                </a:outerShdw>
              </a:effectLst>
            </a:endParaRPr>
          </a:p>
          <a:p>
            <a:r>
              <a:rPr lang="nl-NL" sz="2000" b="1" dirty="0" smtClean="0">
                <a:solidFill>
                  <a:schemeClr val="bg1"/>
                </a:solidFill>
                <a:effectLst>
                  <a:outerShdw blurRad="38100" dist="38100" dir="2700000" algn="tl">
                    <a:srgbClr val="000000">
                      <a:alpha val="43137"/>
                    </a:srgbClr>
                  </a:outerShdw>
                </a:effectLst>
              </a:rPr>
              <a:t>How </a:t>
            </a:r>
            <a:r>
              <a:rPr lang="nl-NL" sz="2000" b="1" dirty="0" err="1">
                <a:solidFill>
                  <a:schemeClr val="bg1"/>
                </a:solidFill>
                <a:effectLst>
                  <a:outerShdw blurRad="38100" dist="38100" dir="2700000" algn="tl">
                    <a:srgbClr val="000000">
                      <a:alpha val="43137"/>
                    </a:srgbClr>
                  </a:outerShdw>
                </a:effectLst>
              </a:rPr>
              <a:t>c</a:t>
            </a:r>
            <a:r>
              <a:rPr lang="nl-NL" sz="2000" b="1" dirty="0" err="1" smtClean="0">
                <a:solidFill>
                  <a:schemeClr val="bg1"/>
                </a:solidFill>
                <a:effectLst>
                  <a:outerShdw blurRad="38100" dist="38100" dir="2700000" algn="tl">
                    <a:srgbClr val="000000">
                      <a:alpha val="43137"/>
                    </a:srgbClr>
                  </a:outerShdw>
                </a:effectLst>
              </a:rPr>
              <a:t>ould</a:t>
            </a:r>
            <a:r>
              <a:rPr lang="nl-NL" sz="2000" b="1" dirty="0" smtClean="0">
                <a:solidFill>
                  <a:schemeClr val="bg1"/>
                </a:solidFill>
                <a:effectLst>
                  <a:outerShdw blurRad="38100" dist="38100" dir="2700000" algn="tl">
                    <a:srgbClr val="000000">
                      <a:alpha val="43137"/>
                    </a:srgbClr>
                  </a:outerShdw>
                </a:effectLst>
              </a:rPr>
              <a:t> </a:t>
            </a:r>
            <a:r>
              <a:rPr lang="nl-NL" sz="2000" b="1" dirty="0" err="1" smtClean="0">
                <a:solidFill>
                  <a:schemeClr val="bg1"/>
                </a:solidFill>
                <a:effectLst>
                  <a:outerShdw blurRad="38100" dist="38100" dir="2700000" algn="tl">
                    <a:srgbClr val="000000">
                      <a:alpha val="43137"/>
                    </a:srgbClr>
                  </a:outerShdw>
                </a:effectLst>
              </a:rPr>
              <a:t>you</a:t>
            </a:r>
            <a:r>
              <a:rPr lang="nl-NL" sz="2000" b="1" dirty="0" smtClean="0">
                <a:solidFill>
                  <a:schemeClr val="bg1"/>
                </a:solidFill>
                <a:effectLst>
                  <a:outerShdw blurRad="38100" dist="38100" dir="2700000" algn="tl">
                    <a:srgbClr val="000000">
                      <a:alpha val="43137"/>
                    </a:srgbClr>
                  </a:outerShdw>
                </a:effectLst>
              </a:rPr>
              <a:t> </a:t>
            </a:r>
            <a:r>
              <a:rPr lang="nl-NL" sz="2000" b="1" dirty="0" err="1" smtClean="0">
                <a:solidFill>
                  <a:schemeClr val="bg1"/>
                </a:solidFill>
                <a:effectLst>
                  <a:outerShdw blurRad="38100" dist="38100" dir="2700000" algn="tl">
                    <a:srgbClr val="000000">
                      <a:alpha val="43137"/>
                    </a:srgbClr>
                  </a:outerShdw>
                </a:effectLst>
              </a:rPr>
              <a:t>estimate</a:t>
            </a:r>
            <a:r>
              <a:rPr lang="nl-NL" sz="2000" b="1" dirty="0" smtClean="0">
                <a:solidFill>
                  <a:schemeClr val="bg1"/>
                </a:solidFill>
                <a:effectLst>
                  <a:outerShdw blurRad="38100" dist="38100" dir="2700000" algn="tl">
                    <a:srgbClr val="000000">
                      <a:alpha val="43137"/>
                    </a:srgbClr>
                  </a:outerShdw>
                </a:effectLst>
              </a:rPr>
              <a:t> the (</a:t>
            </a:r>
            <a:r>
              <a:rPr lang="nl-NL" sz="2000" b="1" dirty="0" err="1" smtClean="0">
                <a:solidFill>
                  <a:schemeClr val="bg1"/>
                </a:solidFill>
                <a:effectLst>
                  <a:outerShdw blurRad="38100" dist="38100" dir="2700000" algn="tl">
                    <a:srgbClr val="000000">
                      <a:alpha val="43137"/>
                    </a:srgbClr>
                  </a:outerShdw>
                </a:effectLst>
              </a:rPr>
              <a:t>negative</a:t>
            </a:r>
            <a:r>
              <a:rPr lang="nl-NL" sz="2000" b="1" dirty="0" smtClean="0">
                <a:solidFill>
                  <a:schemeClr val="bg1"/>
                </a:solidFill>
                <a:effectLst>
                  <a:outerShdw blurRad="38100" dist="38100" dir="2700000" algn="tl">
                    <a:srgbClr val="000000">
                      <a:alpha val="43137"/>
                    </a:srgbClr>
                  </a:outerShdw>
                </a:effectLst>
              </a:rPr>
              <a:t>) </a:t>
            </a:r>
            <a:r>
              <a:rPr lang="nl-NL" sz="2000" b="1" dirty="0" err="1" smtClean="0">
                <a:solidFill>
                  <a:schemeClr val="bg1"/>
                </a:solidFill>
                <a:effectLst>
                  <a:outerShdw blurRad="38100" dist="38100" dir="2700000" algn="tl">
                    <a:srgbClr val="000000">
                      <a:alpha val="43137"/>
                    </a:srgbClr>
                  </a:outerShdw>
                </a:effectLst>
              </a:rPr>
              <a:t>value</a:t>
            </a:r>
            <a:r>
              <a:rPr lang="nl-NL" sz="2000" b="1" dirty="0" smtClean="0">
                <a:solidFill>
                  <a:schemeClr val="bg1"/>
                </a:solidFill>
                <a:effectLst>
                  <a:outerShdw blurRad="38100" dist="38100" dir="2700000" algn="tl">
                    <a:srgbClr val="000000">
                      <a:alpha val="43137"/>
                    </a:srgbClr>
                  </a:outerShdw>
                </a:effectLst>
              </a:rPr>
              <a:t> of </a:t>
            </a:r>
            <a:r>
              <a:rPr lang="nl-NL" sz="2000" b="1" dirty="0" err="1" smtClean="0">
                <a:solidFill>
                  <a:schemeClr val="bg1"/>
                </a:solidFill>
                <a:effectLst>
                  <a:outerShdw blurRad="38100" dist="38100" dir="2700000" algn="tl">
                    <a:srgbClr val="000000">
                      <a:alpha val="43137"/>
                    </a:srgbClr>
                  </a:outerShdw>
                </a:effectLst>
              </a:rPr>
              <a:t>someone</a:t>
            </a:r>
            <a:r>
              <a:rPr lang="nl-NL" sz="2000" b="1" dirty="0" smtClean="0">
                <a:solidFill>
                  <a:schemeClr val="bg1"/>
                </a:solidFill>
                <a:effectLst>
                  <a:outerShdw blurRad="38100" dist="38100" dir="2700000" algn="tl">
                    <a:srgbClr val="000000">
                      <a:alpha val="43137"/>
                    </a:srgbClr>
                  </a:outerShdw>
                </a:effectLst>
              </a:rPr>
              <a:t> </a:t>
            </a:r>
            <a:r>
              <a:rPr lang="nl-NL" sz="2000" b="1" dirty="0" err="1" smtClean="0">
                <a:solidFill>
                  <a:schemeClr val="bg1"/>
                </a:solidFill>
                <a:effectLst>
                  <a:outerShdw blurRad="38100" dist="38100" dir="2700000" algn="tl">
                    <a:srgbClr val="000000">
                      <a:alpha val="43137"/>
                    </a:srgbClr>
                  </a:outerShdw>
                </a:effectLst>
              </a:rPr>
              <a:t>having</a:t>
            </a:r>
            <a:r>
              <a:rPr lang="nl-NL" sz="2000" b="1" dirty="0">
                <a:solidFill>
                  <a:schemeClr val="bg1"/>
                </a:solidFill>
                <a:effectLst>
                  <a:outerShdw blurRad="38100" dist="38100" dir="2700000" algn="tl">
                    <a:srgbClr val="000000">
                      <a:alpha val="43137"/>
                    </a:srgbClr>
                  </a:outerShdw>
                </a:effectLst>
              </a:rPr>
              <a:t> </a:t>
            </a:r>
            <a:r>
              <a:rPr lang="nl-NL" sz="2000" b="1" dirty="0" smtClean="0">
                <a:solidFill>
                  <a:schemeClr val="bg1"/>
                </a:solidFill>
                <a:effectLst>
                  <a:outerShdw blurRad="38100" dist="38100" dir="2700000" algn="tl">
                    <a:srgbClr val="000000">
                      <a:alpha val="43137"/>
                    </a:srgbClr>
                  </a:outerShdw>
                </a:effectLst>
              </a:rPr>
              <a:t>influenza?</a:t>
            </a:r>
            <a:r>
              <a:rPr lang="nl-NL" sz="2000" dirty="0" smtClean="0">
                <a:solidFill>
                  <a:schemeClr val="bg1"/>
                </a:solidFill>
                <a:effectLst>
                  <a:outerShdw blurRad="38100" dist="38100" dir="2700000" algn="tl">
                    <a:srgbClr val="000000">
                      <a:alpha val="43137"/>
                    </a:srgbClr>
                  </a:outerShdw>
                </a:effectLst>
              </a:rPr>
              <a:t> </a:t>
            </a:r>
          </a:p>
          <a:p>
            <a:endParaRPr lang="nl-NL" sz="2000" dirty="0" smtClean="0">
              <a:solidFill>
                <a:schemeClr val="bg1"/>
              </a:solidFill>
              <a:effectLst>
                <a:outerShdw blurRad="38100" dist="38100" dir="2700000" algn="tl">
                  <a:srgbClr val="000000">
                    <a:alpha val="43137"/>
                  </a:srgbClr>
                </a:outerShdw>
              </a:effectLst>
            </a:endParaRPr>
          </a:p>
          <a:p>
            <a:r>
              <a:rPr lang="nl-NL" sz="2000" dirty="0" smtClean="0">
                <a:solidFill>
                  <a:schemeClr val="bg1"/>
                </a:solidFill>
                <a:effectLst>
                  <a:outerShdw blurRad="38100" dist="38100" dir="2700000" algn="tl">
                    <a:srgbClr val="000000">
                      <a:alpha val="43137"/>
                    </a:srgbClr>
                  </a:outerShdw>
                </a:effectLst>
              </a:rPr>
              <a:t> </a:t>
            </a:r>
            <a:endParaRPr lang="en-US" sz="2000" dirty="0">
              <a:solidFill>
                <a:schemeClr val="bg1"/>
              </a:solidFill>
              <a:effectLst>
                <a:outerShdw blurRad="38100" dist="38100" dir="2700000" algn="tl">
                  <a:srgbClr val="000000">
                    <a:alpha val="43137"/>
                  </a:srgbClr>
                </a:outerShdw>
              </a:effectLst>
            </a:endParaRPr>
          </a:p>
        </p:txBody>
      </p:sp>
      <p:sp>
        <p:nvSpPr>
          <p:cNvPr id="8" name="Tekstvak 7"/>
          <p:cNvSpPr txBox="1"/>
          <p:nvPr/>
        </p:nvSpPr>
        <p:spPr>
          <a:xfrm>
            <a:off x="3311450" y="274762"/>
            <a:ext cx="1728192" cy="461665"/>
          </a:xfrm>
          <a:prstGeom prst="rect">
            <a:avLst/>
          </a:prstGeom>
          <a:gradFill flip="none" rotWithShape="1">
            <a:gsLst>
              <a:gs pos="0">
                <a:schemeClr val="bg2">
                  <a:lumMod val="75000"/>
                </a:schemeClr>
              </a:gs>
              <a:gs pos="38000">
                <a:schemeClr val="bg2">
                  <a:lumMod val="90000"/>
                </a:schemeClr>
              </a:gs>
              <a:gs pos="100000">
                <a:schemeClr val="bg2">
                  <a:lumMod val="50000"/>
                </a:schemeClr>
              </a:gs>
            </a:gsLst>
            <a:lin ang="5400000" scaled="1"/>
            <a:tileRect/>
          </a:gradFill>
          <a:effectLst>
            <a:outerShdw blurRad="508000" dist="152400" dir="4500000" sx="88000" sy="88000" algn="ctr" rotWithShape="0">
              <a:srgbClr val="000000">
                <a:alpha val="54000"/>
              </a:srgbClr>
            </a:outerShdw>
          </a:effectLst>
          <a:scene3d>
            <a:camera prst="obliqueTopLeft"/>
            <a:lightRig rig="threePt" dir="t"/>
          </a:scene3d>
          <a:sp3d>
            <a:bevelT prst="angle"/>
          </a:sp3d>
        </p:spPr>
        <p:txBody>
          <a:bodyPr wrap="square" rtlCol="0">
            <a:spAutoFit/>
          </a:bodyPr>
          <a:lstStyle/>
          <a:p>
            <a:pPr algn="ctr"/>
            <a:r>
              <a:rPr lang="nl-NL" sz="2400" b="1" dirty="0" smtClean="0">
                <a:solidFill>
                  <a:schemeClr val="bg1"/>
                </a:solidFill>
                <a:effectLst>
                  <a:outerShdw blurRad="38100" dist="38100" dir="2700000" algn="tl">
                    <a:srgbClr val="000000">
                      <a:alpha val="43137"/>
                    </a:srgbClr>
                  </a:outerShdw>
                </a:effectLst>
              </a:rPr>
              <a:t>QUIZ</a:t>
            </a:r>
            <a:endParaRPr lang="en-US" sz="2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8997651"/>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94400" y="194400"/>
            <a:ext cx="6119812" cy="3081338"/>
          </a:xfrm>
          <a:prstGeom prst="rect">
            <a:avLst/>
          </a:prstGeom>
          <a:noFill/>
        </p:spPr>
        <p:txBody>
          <a:bodyPr>
            <a:prstTxWarp prst="textNoShape">
              <a:avLst/>
            </a:prstTxWarp>
            <a:spAutoFit/>
          </a:bodyPr>
          <a:lstStyle/>
          <a:p>
            <a:r>
              <a:rPr lang="nl-NL" sz="2800" dirty="0">
                <a:solidFill>
                  <a:schemeClr val="bg1"/>
                </a:solidFill>
                <a:effectLst>
                  <a:outerShdw blurRad="38100" dist="38100" dir="2700000" algn="tl">
                    <a:srgbClr val="000000">
                      <a:alpha val="43137"/>
                    </a:srgbClr>
                  </a:outerShdw>
                </a:effectLst>
                <a:latin typeface="Calibri" pitchFamily="84" charset="0"/>
              </a:rPr>
              <a:t>Summary:</a:t>
            </a:r>
          </a:p>
          <a:p>
            <a:pPr>
              <a:buFont typeface="Arial" pitchFamily="84" charset="0"/>
              <a:buChar char="•"/>
            </a:pPr>
            <a:r>
              <a:rPr lang="nl-NL" sz="2800" dirty="0">
                <a:solidFill>
                  <a:schemeClr val="bg1"/>
                </a:solidFill>
                <a:effectLst>
                  <a:outerShdw blurRad="38100" dist="38100" dir="2700000" algn="tl">
                    <a:srgbClr val="000000">
                      <a:alpha val="43137"/>
                    </a:srgbClr>
                  </a:outerShdw>
                </a:effectLst>
                <a:latin typeface="Calibri" pitchFamily="84" charset="0"/>
              </a:rPr>
              <a:t>Is </a:t>
            </a:r>
            <a:r>
              <a:rPr lang="nl-NL" sz="2800" dirty="0" err="1">
                <a:solidFill>
                  <a:schemeClr val="bg1"/>
                </a:solidFill>
                <a:effectLst>
                  <a:outerShdw blurRad="38100" dist="38100" dir="2700000" algn="tl">
                    <a:srgbClr val="000000">
                      <a:alpha val="43137"/>
                    </a:srgbClr>
                  </a:outerShdw>
                </a:effectLst>
                <a:latin typeface="Calibri" pitchFamily="84" charset="0"/>
              </a:rPr>
              <a:t>there</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something</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to</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be</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chosen</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If</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so</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what</a:t>
            </a:r>
            <a:r>
              <a:rPr lang="nl-NL" sz="2800" dirty="0">
                <a:solidFill>
                  <a:schemeClr val="bg1"/>
                </a:solidFill>
                <a:effectLst>
                  <a:outerShdw blurRad="38100" dist="38100" dir="2700000" algn="tl">
                    <a:srgbClr val="000000">
                      <a:alpha val="43137"/>
                    </a:srgbClr>
                  </a:outerShdw>
                </a:effectLst>
                <a:latin typeface="Calibri" pitchFamily="84" charset="0"/>
              </a:rPr>
              <a:t>?</a:t>
            </a:r>
          </a:p>
          <a:p>
            <a:pPr>
              <a:buFont typeface="Arial" pitchFamily="84" charset="0"/>
              <a:buChar char="•"/>
            </a:pPr>
            <a:r>
              <a:rPr lang="nl-NL" sz="2800" dirty="0" err="1">
                <a:solidFill>
                  <a:schemeClr val="bg1"/>
                </a:solidFill>
                <a:effectLst>
                  <a:outerShdw blurRad="38100" dist="38100" dir="2700000" algn="tl">
                    <a:srgbClr val="000000">
                      <a:alpha val="43137"/>
                    </a:srgbClr>
                  </a:outerShdw>
                </a:effectLst>
                <a:latin typeface="Calibri" pitchFamily="84" charset="0"/>
              </a:rPr>
              <a:t>Should</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there</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be</a:t>
            </a:r>
            <a:r>
              <a:rPr lang="nl-NL" sz="2800" dirty="0">
                <a:solidFill>
                  <a:schemeClr val="bg1"/>
                </a:solidFill>
                <a:effectLst>
                  <a:outerShdw blurRad="38100" dist="38100" dir="2700000" algn="tl">
                    <a:srgbClr val="000000">
                      <a:alpha val="43137"/>
                    </a:srgbClr>
                  </a:outerShdw>
                </a:effectLst>
                <a:latin typeface="Calibri" pitchFamily="84" charset="0"/>
              </a:rPr>
              <a:t> a </a:t>
            </a:r>
            <a:r>
              <a:rPr lang="nl-NL" sz="2800" dirty="0" err="1">
                <a:solidFill>
                  <a:schemeClr val="bg1"/>
                </a:solidFill>
                <a:effectLst>
                  <a:outerShdw blurRad="38100" dist="38100" dir="2700000" algn="tl">
                    <a:srgbClr val="000000">
                      <a:alpha val="43137"/>
                    </a:srgbClr>
                  </a:outerShdw>
                </a:effectLst>
                <a:latin typeface="Calibri" pitchFamily="84" charset="0"/>
              </a:rPr>
              <a:t>numerical</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outcome</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If</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so</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what</a:t>
            </a:r>
            <a:r>
              <a:rPr lang="nl-NL" sz="2800" dirty="0">
                <a:solidFill>
                  <a:schemeClr val="bg1"/>
                </a:solidFill>
                <a:effectLst>
                  <a:outerShdw blurRad="38100" dist="38100" dir="2700000" algn="tl">
                    <a:srgbClr val="000000">
                      <a:alpha val="43137"/>
                    </a:srgbClr>
                  </a:outerShdw>
                </a:effectLst>
                <a:latin typeface="Calibri" pitchFamily="84" charset="0"/>
              </a:rPr>
              <a:t>?</a:t>
            </a:r>
          </a:p>
          <a:p>
            <a:pPr>
              <a:buFont typeface="Arial" pitchFamily="84" charset="0"/>
              <a:buChar char="•"/>
            </a:pPr>
            <a:r>
              <a:rPr lang="nl-NL" sz="2800" dirty="0" err="1">
                <a:solidFill>
                  <a:schemeClr val="bg1"/>
                </a:solidFill>
                <a:effectLst>
                  <a:outerShdw blurRad="38100" dist="38100" dir="2700000" algn="tl">
                    <a:srgbClr val="000000">
                      <a:alpha val="43137"/>
                    </a:srgbClr>
                  </a:outerShdw>
                </a:effectLst>
                <a:latin typeface="Calibri" pitchFamily="84" charset="0"/>
              </a:rPr>
              <a:t>Should</a:t>
            </a:r>
            <a:r>
              <a:rPr lang="nl-NL" sz="2800" dirty="0">
                <a:solidFill>
                  <a:schemeClr val="bg1"/>
                </a:solidFill>
                <a:effectLst>
                  <a:outerShdw blurRad="38100" dist="38100" dir="2700000" algn="tl">
                    <a:srgbClr val="000000">
                      <a:alpha val="43137"/>
                    </a:srgbClr>
                  </a:outerShdw>
                </a:effectLst>
                <a:latin typeface="Calibri" pitchFamily="84" charset="0"/>
              </a:rPr>
              <a:t> the model </a:t>
            </a:r>
            <a:r>
              <a:rPr lang="nl-NL" sz="2800" dirty="0" err="1">
                <a:solidFill>
                  <a:schemeClr val="bg1"/>
                </a:solidFill>
                <a:effectLst>
                  <a:outerShdw blurRad="38100" dist="38100" dir="2700000" algn="tl">
                    <a:srgbClr val="000000">
                      <a:alpha val="43137"/>
                    </a:srgbClr>
                  </a:outerShdw>
                </a:effectLst>
                <a:latin typeface="Calibri" pitchFamily="84" charset="0"/>
              </a:rPr>
              <a:t>yield</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value</a:t>
            </a:r>
            <a:r>
              <a:rPr lang="nl-NL" sz="2800" dirty="0">
                <a:solidFill>
                  <a:schemeClr val="bg1"/>
                </a:solidFill>
                <a:effectLst>
                  <a:outerShdw blurRad="38100" dist="38100" dir="2700000" algn="tl">
                    <a:srgbClr val="000000">
                      <a:alpha val="43137"/>
                    </a:srgbClr>
                  </a:outerShdw>
                </a:effectLst>
                <a:latin typeface="Calibri" pitchFamily="84" charset="0"/>
              </a:rPr>
              <a:t> or </a:t>
            </a:r>
            <a:r>
              <a:rPr lang="nl-NL" sz="2800" dirty="0" err="1">
                <a:solidFill>
                  <a:schemeClr val="bg1"/>
                </a:solidFill>
                <a:effectLst>
                  <a:outerShdw blurRad="38100" dist="38100" dir="2700000" algn="tl">
                    <a:srgbClr val="000000">
                      <a:alpha val="43137"/>
                    </a:srgbClr>
                  </a:outerShdw>
                </a:effectLst>
                <a:latin typeface="Calibri" pitchFamily="84" charset="0"/>
              </a:rPr>
              <a:t>knowledge</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What</a:t>
            </a:r>
            <a:r>
              <a:rPr lang="nl-NL" sz="2800" dirty="0">
                <a:solidFill>
                  <a:schemeClr val="bg1"/>
                </a:solidFill>
                <a:effectLst>
                  <a:outerShdw blurRad="38100" dist="38100" dir="2700000" algn="tl">
                    <a:srgbClr val="000000">
                      <a:alpha val="43137"/>
                    </a:srgbClr>
                  </a:outerShdw>
                </a:effectLst>
                <a:latin typeface="Calibri" pitchFamily="84" charset="0"/>
              </a:rPr>
              <a:t> </a:t>
            </a:r>
            <a:r>
              <a:rPr lang="nl-NL" sz="2800" dirty="0" err="1">
                <a:solidFill>
                  <a:schemeClr val="bg1"/>
                </a:solidFill>
                <a:effectLst>
                  <a:outerShdw blurRad="38100" dist="38100" dir="2700000" algn="tl">
                    <a:srgbClr val="000000">
                      <a:alpha val="43137"/>
                    </a:srgbClr>
                  </a:outerShdw>
                </a:effectLst>
                <a:latin typeface="Calibri" pitchFamily="84" charset="0"/>
              </a:rPr>
              <a:t>value</a:t>
            </a:r>
            <a:r>
              <a:rPr lang="nl-NL" sz="2800" dirty="0">
                <a:solidFill>
                  <a:schemeClr val="bg1"/>
                </a:solidFill>
                <a:effectLst>
                  <a:outerShdw blurRad="38100" dist="38100" dir="2700000" algn="tl">
                    <a:srgbClr val="000000">
                      <a:alpha val="43137"/>
                    </a:srgbClr>
                  </a:outerShdw>
                </a:effectLst>
                <a:latin typeface="Calibri" pitchFamily="84" charset="0"/>
              </a:rPr>
              <a:t> or </a:t>
            </a:r>
            <a:r>
              <a:rPr lang="nl-NL" sz="2800" dirty="0" err="1">
                <a:solidFill>
                  <a:schemeClr val="bg1"/>
                </a:solidFill>
                <a:effectLst>
                  <a:outerShdw blurRad="38100" dist="38100" dir="2700000" algn="tl">
                    <a:srgbClr val="000000">
                      <a:alpha val="43137"/>
                    </a:srgbClr>
                  </a:outerShdw>
                </a:effectLst>
                <a:latin typeface="Calibri" pitchFamily="84" charset="0"/>
              </a:rPr>
              <a:t>knowledge</a:t>
            </a:r>
            <a:r>
              <a:rPr lang="nl-NL" sz="2800" dirty="0">
                <a:solidFill>
                  <a:schemeClr val="bg1"/>
                </a:solidFill>
                <a:effectLst>
                  <a:outerShdw blurRad="38100" dist="38100" dir="2700000" algn="tl">
                    <a:srgbClr val="000000">
                      <a:alpha val="43137"/>
                    </a:srgbClr>
                  </a:outerShdw>
                </a:effectLst>
                <a:latin typeface="Calibri" pitchFamily="84" charset="0"/>
              </a:rPr>
              <a:t>?</a:t>
            </a:r>
          </a:p>
        </p:txBody>
      </p:sp>
      <p:grpSp>
        <p:nvGrpSpPr>
          <p:cNvPr id="3" name="Groep 9"/>
          <p:cNvGrpSpPr>
            <a:grpSpLocks/>
          </p:cNvGrpSpPr>
          <p:nvPr/>
        </p:nvGrpSpPr>
        <p:grpSpPr bwMode="auto">
          <a:xfrm>
            <a:off x="6624638" y="4217988"/>
            <a:ext cx="1516062" cy="696912"/>
            <a:chOff x="6615066" y="4217868"/>
            <a:chExt cx="1516652" cy="697693"/>
          </a:xfrm>
        </p:grpSpPr>
        <p:pic>
          <p:nvPicPr>
            <p:cNvPr id="5"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6"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54" name="Group 1078"/>
          <p:cNvGraphicFramePr>
            <a:graphicFrameLocks noGrp="1"/>
          </p:cNvGraphicFramePr>
          <p:nvPr/>
        </p:nvGraphicFramePr>
        <p:xfrm>
          <a:off x="0" y="0"/>
          <a:ext cx="9144000" cy="5143504"/>
        </p:xfrm>
        <a:graphic>
          <a:graphicData uri="http://schemas.openxmlformats.org/drawingml/2006/table">
            <a:tbl>
              <a:tblPr/>
              <a:tblGrid>
                <a:gridCol w="1108075"/>
                <a:gridCol w="1328738"/>
                <a:gridCol w="1497012"/>
                <a:gridCol w="5210175"/>
              </a:tblGrid>
              <a:tr h="839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rPr>
                        <a:t>choose?</a:t>
                      </a:r>
                      <a:endParaRPr kumimoji="0" lang="en-US"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rPr>
                        <a:t>output numbers?</a:t>
                      </a:r>
                      <a:endParaRPr kumimoji="0" lang="en-US"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rPr>
                        <a:t>value / knowledge ?</a:t>
                      </a:r>
                      <a:endParaRPr kumimoji="0" lang="en-US"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rPr>
                        <a:t>purposes</a:t>
                      </a:r>
                      <a:endParaRPr kumimoji="0" lang="en-US" sz="1600" b="1" i="0" u="none" strike="noStrike" cap="none" normalizeH="0" baseline="0" smtClean="0">
                        <a:ln>
                          <a:noFill/>
                        </a:ln>
                        <a:solidFill>
                          <a:srgbClr val="FFFFFF"/>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8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predict (2)</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36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value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optimize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38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analyse, explore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38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value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decide, specify</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38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predict (1), compress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38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yes</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value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38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knowledge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explain, abstract, unify, verify, communicate, train</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38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no</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value</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rPr>
                        <a:t>control</a:t>
                      </a:r>
                      <a:endParaRPr kumimoji="0" lang="en-US" sz="1600" b="0" i="0" u="none" strike="noStrike" cap="none" normalizeH="0" baseline="0" smtClean="0">
                        <a:ln>
                          <a:noFill/>
                        </a:ln>
                        <a:solidFill>
                          <a:srgbClr val="000000"/>
                        </a:solidFill>
                        <a:effectLst/>
                        <a:latin typeface="Calibri" pitchFamily="84" charset="0"/>
                        <a:ea typeface="ＭＳ Ｐゴシック" pitchFamily="84" charset="-128"/>
                        <a:cs typeface="ＭＳ Ｐゴシック" pitchFamily="8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9"/>
          <p:cNvSpPr txBox="1">
            <a:spLocks noChangeArrowheads="1"/>
          </p:cNvSpPr>
          <p:nvPr/>
        </p:nvSpPr>
        <p:spPr bwMode="auto">
          <a:xfrm>
            <a:off x="194400" y="914400"/>
            <a:ext cx="8064500" cy="2954655"/>
          </a:xfrm>
          <a:prstGeom prst="rect">
            <a:avLst/>
          </a:prstGeom>
          <a:noFill/>
          <a:ln w="9525">
            <a:noFill/>
            <a:miter lim="800000"/>
            <a:headEnd/>
            <a:tailEnd/>
          </a:ln>
        </p:spPr>
        <p:txBody>
          <a:bodyPr lIns="0" tIns="0" rIns="0" bIns="0">
            <a:prstTxWarp prst="textNoShape">
              <a:avLst/>
            </a:prstTxWarp>
            <a:spAutoFit/>
          </a:bodyPr>
          <a:lstStyle/>
          <a:p>
            <a:pPr marL="457200" indent="-457200">
              <a:spcBef>
                <a:spcPts val="0"/>
              </a:spcBef>
              <a:buAutoNum type="arabicPeriod"/>
            </a:pPr>
            <a:r>
              <a:rPr lang="nl-NL" sz="2400" dirty="0" err="1" smtClean="0">
                <a:solidFill>
                  <a:schemeClr val="bg1"/>
                </a:solidFill>
                <a:effectLst>
                  <a:outerShdw blurRad="38100" dist="38100" dir="2700000" algn="tl">
                    <a:srgbClr val="000000">
                      <a:alpha val="43137"/>
                    </a:srgbClr>
                  </a:outerShdw>
                </a:effectLst>
                <a:latin typeface="+mn-lt"/>
              </a:rPr>
              <a:t>Why</a:t>
            </a:r>
            <a:r>
              <a:rPr lang="nl-NL" sz="2400" dirty="0" smtClean="0">
                <a:solidFill>
                  <a:schemeClr val="bg1"/>
                </a:solidFill>
                <a:effectLst>
                  <a:outerShdw blurRad="38100" dist="38100" dir="2700000" algn="tl">
                    <a:srgbClr val="000000">
                      <a:alpha val="43137"/>
                    </a:srgbClr>
                  </a:outerShdw>
                </a:effectLst>
                <a:latin typeface="+mn-lt"/>
              </a:rPr>
              <a:t> </a:t>
            </a:r>
            <a:r>
              <a:rPr lang="nl-NL" sz="2400" dirty="0">
                <a:solidFill>
                  <a:schemeClr val="bg1"/>
                </a:solidFill>
                <a:effectLst>
                  <a:outerShdw blurRad="38100" dist="38100" dir="2700000" algn="tl">
                    <a:srgbClr val="000000">
                      <a:alpha val="43137"/>
                    </a:srgbClr>
                  </a:outerShdw>
                </a:effectLst>
                <a:latin typeface="+mn-lt"/>
              </a:rPr>
              <a:t>does a </a:t>
            </a:r>
            <a:r>
              <a:rPr lang="nl-NL" sz="2400" dirty="0" err="1">
                <a:solidFill>
                  <a:schemeClr val="bg1"/>
                </a:solidFill>
                <a:effectLst>
                  <a:outerShdw blurRad="38100" dist="38100" dir="2700000" algn="tl">
                    <a:srgbClr val="000000">
                      <a:alpha val="43137"/>
                    </a:srgbClr>
                  </a:outerShdw>
                </a:effectLst>
                <a:latin typeface="+mn-lt"/>
              </a:rPr>
              <a:t>yoyo</a:t>
            </a:r>
            <a:r>
              <a:rPr lang="nl-NL" sz="2400" dirty="0">
                <a:solidFill>
                  <a:schemeClr val="bg1"/>
                </a:solidFill>
                <a:effectLst>
                  <a:outerShdw blurRad="38100" dist="38100" dir="2700000" algn="tl">
                    <a:srgbClr val="000000">
                      <a:alpha val="43137"/>
                    </a:srgbClr>
                  </a:outerShdw>
                </a:effectLst>
                <a:latin typeface="+mn-lt"/>
              </a:rPr>
              <a:t> </a:t>
            </a:r>
            <a:r>
              <a:rPr lang="nl-NL" sz="2400" dirty="0" smtClean="0">
                <a:solidFill>
                  <a:schemeClr val="bg1"/>
                </a:solidFill>
                <a:effectLst>
                  <a:outerShdw blurRad="38100" dist="38100" dir="2700000" algn="tl">
                    <a:srgbClr val="000000">
                      <a:alpha val="43137"/>
                    </a:srgbClr>
                  </a:outerShdw>
                </a:effectLst>
                <a:latin typeface="+mn-lt"/>
              </a:rPr>
              <a:t>...</a:t>
            </a:r>
          </a:p>
          <a:p>
            <a:pPr marL="457200" indent="-457200">
              <a:spcBef>
                <a:spcPts val="0"/>
              </a:spcBef>
              <a:buAutoNum type="arabicPeriod"/>
            </a:pPr>
            <a:endParaRPr lang="nl-NL" sz="2400" dirty="0">
              <a:solidFill>
                <a:schemeClr val="bg1"/>
              </a:solidFill>
              <a:effectLst>
                <a:outerShdw blurRad="38100" dist="38100" dir="2700000" algn="tl">
                  <a:srgbClr val="000000">
                    <a:alpha val="43137"/>
                  </a:srgbClr>
                </a:outerShdw>
              </a:effectLst>
              <a:latin typeface="+mn-lt"/>
            </a:endParaRP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climb</a:t>
            </a:r>
            <a:r>
              <a:rPr lang="nl-NL" sz="2400" dirty="0">
                <a:solidFill>
                  <a:schemeClr val="bg1"/>
                </a:solidFill>
                <a:effectLst>
                  <a:outerShdw blurRad="38100" dist="38100" dir="2700000" algn="tl">
                    <a:srgbClr val="000000">
                      <a:alpha val="43137"/>
                    </a:srgbClr>
                  </a:outerShdw>
                </a:effectLst>
                <a:latin typeface="+mn-lt"/>
              </a:rPr>
              <a:t> the </a:t>
            </a:r>
            <a:r>
              <a:rPr lang="nl-NL" sz="2400" dirty="0" err="1">
                <a:solidFill>
                  <a:schemeClr val="bg1"/>
                </a:solidFill>
                <a:effectLst>
                  <a:outerShdw blurRad="38100" dist="38100" dir="2700000" algn="tl">
                    <a:srgbClr val="000000">
                      <a:alpha val="43137"/>
                    </a:srgbClr>
                  </a:outerShdw>
                </a:effectLst>
                <a:latin typeface="+mn-lt"/>
              </a:rPr>
              <a:t>rope</a:t>
            </a:r>
            <a:r>
              <a:rPr lang="nl-NL" sz="2400" dirty="0">
                <a:solidFill>
                  <a:schemeClr val="bg1"/>
                </a:solidFill>
                <a:effectLst>
                  <a:outerShdw blurRad="38100" dist="38100" dir="2700000" algn="tl">
                    <a:srgbClr val="000000">
                      <a:alpha val="43137"/>
                    </a:srgbClr>
                  </a:outerShdw>
                </a:effectLst>
                <a:latin typeface="+mn-lt"/>
              </a:rPr>
              <a:t>?</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go down slower </a:t>
            </a:r>
            <a:r>
              <a:rPr lang="nl-NL" sz="2400" dirty="0" err="1">
                <a:solidFill>
                  <a:schemeClr val="bg1"/>
                </a:solidFill>
                <a:effectLst>
                  <a:outerShdw blurRad="38100" dist="38100" dir="2700000" algn="tl">
                    <a:srgbClr val="000000">
                      <a:alpha val="43137"/>
                    </a:srgbClr>
                  </a:outerShdw>
                </a:effectLst>
                <a:latin typeface="+mn-lt"/>
              </a:rPr>
              <a:t>than</a:t>
            </a:r>
            <a:r>
              <a:rPr lang="nl-NL" sz="2400" dirty="0">
                <a:solidFill>
                  <a:schemeClr val="bg1"/>
                </a:solidFill>
                <a:effectLst>
                  <a:outerShdw blurRad="38100" dist="38100" dir="2700000" algn="tl">
                    <a:srgbClr val="000000">
                      <a:alpha val="43137"/>
                    </a:srgbClr>
                  </a:outerShdw>
                </a:effectLst>
                <a:latin typeface="+mn-lt"/>
              </a:rPr>
              <a:t> with 9.8 m/s</a:t>
            </a:r>
            <a:r>
              <a:rPr lang="nl-NL" sz="2400" baseline="30000" dirty="0">
                <a:solidFill>
                  <a:schemeClr val="bg1"/>
                </a:solidFill>
                <a:effectLst>
                  <a:outerShdw blurRad="38100" dist="38100" dir="2700000" algn="tl">
                    <a:srgbClr val="000000">
                      <a:alpha val="43137"/>
                    </a:srgbClr>
                  </a:outerShdw>
                </a:effectLst>
                <a:latin typeface="+mn-lt"/>
              </a:rPr>
              <a:t>2</a:t>
            </a:r>
            <a:r>
              <a:rPr lang="nl-NL" sz="2400" dirty="0">
                <a:solidFill>
                  <a:schemeClr val="bg1"/>
                </a:solidFill>
                <a:effectLst>
                  <a:outerShdw blurRad="38100" dist="38100" dir="2700000" algn="tl">
                    <a:srgbClr val="000000">
                      <a:alpha val="43137"/>
                    </a:srgbClr>
                  </a:outerShdw>
                </a:effectLst>
                <a:latin typeface="+mn-lt"/>
              </a:rPr>
              <a:t>? </a:t>
            </a:r>
          </a:p>
          <a:p>
            <a:pPr>
              <a:spcBef>
                <a:spcPts val="0"/>
              </a:spcBef>
              <a:buFont typeface="Times" pitchFamily="84" charset="0"/>
              <a:buChar char="•"/>
            </a:pP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attract</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so</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much</a:t>
            </a:r>
            <a:r>
              <a:rPr lang="nl-NL" sz="2400" dirty="0">
                <a:solidFill>
                  <a:schemeClr val="bg1"/>
                </a:solidFill>
                <a:effectLst>
                  <a:outerShdw blurRad="38100" dist="38100" dir="2700000" algn="tl">
                    <a:srgbClr val="000000">
                      <a:alpha val="43137"/>
                    </a:srgbClr>
                  </a:outerShdw>
                </a:effectLst>
                <a:latin typeface="+mn-lt"/>
              </a:rPr>
              <a:t> fans</a:t>
            </a:r>
            <a:r>
              <a:rPr lang="nl-NL" sz="2400" dirty="0" smtClean="0">
                <a:solidFill>
                  <a:schemeClr val="bg1"/>
                </a:solidFill>
                <a:effectLst>
                  <a:outerShdw blurRad="38100" dist="38100" dir="2700000" algn="tl">
                    <a:srgbClr val="000000">
                      <a:alpha val="43137"/>
                    </a:srgbClr>
                  </a:outerShdw>
                </a:effectLst>
                <a:latin typeface="+mn-lt"/>
              </a:rPr>
              <a:t>?</a:t>
            </a:r>
          </a:p>
          <a:p>
            <a:pPr>
              <a:spcBef>
                <a:spcPts val="0"/>
              </a:spcBef>
              <a:buFont typeface="Times" pitchFamily="84" charset="0"/>
              <a:buChar char="•"/>
            </a:pPr>
            <a:endParaRPr lang="nl-NL" sz="2400" dirty="0">
              <a:solidFill>
                <a:schemeClr val="bg1"/>
              </a:solidFill>
              <a:effectLst>
                <a:outerShdw blurRad="38100" dist="38100" dir="2700000" algn="tl">
                  <a:srgbClr val="000000">
                    <a:alpha val="43137"/>
                  </a:srgbClr>
                </a:outerShdw>
              </a:effectLst>
              <a:latin typeface="+mn-lt"/>
            </a:endParaRPr>
          </a:p>
          <a:p>
            <a:pPr marL="0" lvl="1">
              <a:spcBef>
                <a:spcPts val="0"/>
              </a:spcBef>
              <a:buFont typeface="Times" pitchFamily="84" charset="0"/>
              <a:buNone/>
            </a:pPr>
            <a:r>
              <a:rPr lang="nl-NL" sz="2400" b="1" u="sng" dirty="0" err="1">
                <a:solidFill>
                  <a:schemeClr val="bg1"/>
                </a:solidFill>
                <a:effectLst>
                  <a:outerShdw blurRad="38100" dist="38100" dir="2700000" algn="tl">
                    <a:srgbClr val="000000">
                      <a:alpha val="43137"/>
                    </a:srgbClr>
                  </a:outerShdw>
                </a:effectLst>
                <a:latin typeface="+mn-lt"/>
              </a:rPr>
              <a:t>Explanation</a:t>
            </a:r>
            <a:r>
              <a:rPr lang="nl-NL" sz="2400" dirty="0">
                <a:solidFill>
                  <a:schemeClr val="bg1"/>
                </a:solidFill>
                <a:effectLst>
                  <a:outerShdw blurRad="38100" dist="38100" dir="2700000" algn="tl">
                    <a:srgbClr val="000000">
                      <a:alpha val="43137"/>
                    </a:srgbClr>
                  </a:outerShdw>
                </a:effectLst>
                <a:latin typeface="+mn-lt"/>
              </a:rPr>
              <a:t>: </a:t>
            </a:r>
            <a:r>
              <a:rPr lang="nl-NL" sz="2400" dirty="0" err="1">
                <a:solidFill>
                  <a:schemeClr val="bg1"/>
                </a:solidFill>
                <a:effectLst>
                  <a:outerShdw blurRad="38100" dist="38100" dir="2700000" algn="tl">
                    <a:srgbClr val="000000">
                      <a:alpha val="43137"/>
                    </a:srgbClr>
                  </a:outerShdw>
                </a:effectLst>
                <a:latin typeface="+mn-lt"/>
              </a:rPr>
              <a:t>why</a:t>
            </a:r>
            <a:r>
              <a:rPr lang="nl-NL" sz="2400" dirty="0">
                <a:solidFill>
                  <a:schemeClr val="bg1"/>
                </a:solidFill>
                <a:effectLst>
                  <a:outerShdw blurRad="38100" dist="38100" dir="2700000" algn="tl">
                    <a:srgbClr val="000000">
                      <a:alpha val="43137"/>
                    </a:srgbClr>
                  </a:outerShdw>
                </a:effectLst>
                <a:latin typeface="+mn-lt"/>
              </a:rPr>
              <a:t> is </a:t>
            </a:r>
            <a:r>
              <a:rPr lang="nl-NL" sz="2400" dirty="0" err="1">
                <a:solidFill>
                  <a:schemeClr val="bg1"/>
                </a:solidFill>
                <a:effectLst>
                  <a:outerShdw blurRad="38100" dist="38100" dir="2700000" algn="tl">
                    <a:srgbClr val="000000">
                      <a:alpha val="43137"/>
                    </a:srgbClr>
                  </a:outerShdw>
                </a:effectLst>
                <a:latin typeface="+mn-lt"/>
              </a:rPr>
              <a:t>something</a:t>
            </a:r>
            <a:r>
              <a:rPr lang="nl-NL" sz="2400" dirty="0">
                <a:solidFill>
                  <a:schemeClr val="bg1"/>
                </a:solidFill>
                <a:effectLst>
                  <a:outerShdw blurRad="38100" dist="38100" dir="2700000" algn="tl">
                    <a:srgbClr val="000000">
                      <a:alpha val="43137"/>
                    </a:srgbClr>
                  </a:outerShdw>
                </a:effectLst>
                <a:latin typeface="+mn-lt"/>
              </a:rPr>
              <a:t> as </a:t>
            </a:r>
            <a:r>
              <a:rPr lang="nl-NL" sz="2400" dirty="0" err="1">
                <a:solidFill>
                  <a:schemeClr val="bg1"/>
                </a:solidFill>
                <a:effectLst>
                  <a:outerShdw blurRad="38100" dist="38100" dir="2700000" algn="tl">
                    <a:srgbClr val="000000">
                      <a:alpha val="43137"/>
                    </a:srgbClr>
                  </a:outerShdw>
                </a:effectLst>
                <a:latin typeface="+mn-lt"/>
              </a:rPr>
              <a:t>it</a:t>
            </a:r>
            <a:r>
              <a:rPr lang="nl-NL" sz="2400" dirty="0">
                <a:solidFill>
                  <a:schemeClr val="bg1"/>
                </a:solidFill>
                <a:effectLst>
                  <a:outerShdw blurRad="38100" dist="38100" dir="2700000" algn="tl">
                    <a:srgbClr val="000000">
                      <a:alpha val="43137"/>
                    </a:srgbClr>
                  </a:outerShdw>
                </a:effectLst>
                <a:latin typeface="+mn-lt"/>
              </a:rPr>
              <a:t> is?</a:t>
            </a:r>
          </a:p>
          <a:p>
            <a:pPr>
              <a:spcBef>
                <a:spcPts val="0"/>
              </a:spcBef>
              <a:buFont typeface="Arial" pitchFamily="84" charset="0"/>
              <a:buAutoNum type="arabicPeriod"/>
            </a:pPr>
            <a:endParaRPr lang="nl-NL" sz="2400" dirty="0">
              <a:effectLst>
                <a:outerShdw blurRad="38100" dist="38100" dir="2700000" algn="tl">
                  <a:srgbClr val="000000">
                    <a:alpha val="43137"/>
                  </a:srgbClr>
                </a:outerShdw>
              </a:effectLst>
              <a:latin typeface="+mn-lt"/>
            </a:endParaRPr>
          </a:p>
        </p:txBody>
      </p:sp>
      <p:sp>
        <p:nvSpPr>
          <p:cNvPr id="4" name="Text Box 9"/>
          <p:cNvSpPr txBox="1">
            <a:spLocks noChangeArrowheads="1"/>
          </p:cNvSpPr>
          <p:nvPr/>
        </p:nvSpPr>
        <p:spPr bwMode="auto">
          <a:xfrm>
            <a:off x="179512" y="267494"/>
            <a:ext cx="8064500" cy="553998"/>
          </a:xfrm>
          <a:prstGeom prst="rect">
            <a:avLst/>
          </a:prstGeom>
          <a:noFill/>
          <a:ln w="9525">
            <a:noFill/>
            <a:miter lim="800000"/>
            <a:headEnd/>
            <a:tailEnd/>
          </a:ln>
        </p:spPr>
        <p:txBody>
          <a:bodyPr lIns="0" tIns="0" rIns="0" bIns="0">
            <a:prstTxWarp prst="textNoShape">
              <a:avLst/>
            </a:prstTxWarp>
            <a:spAutoFit/>
          </a:bodyPr>
          <a:lstStyle/>
          <a:p>
            <a:pPr>
              <a:spcBef>
                <a:spcPct val="50000"/>
              </a:spcBef>
            </a:pPr>
            <a:r>
              <a:rPr lang="nl-NL" sz="3600" dirty="0" err="1" smtClean="0">
                <a:solidFill>
                  <a:schemeClr val="bg1"/>
                </a:solidFill>
                <a:effectLst>
                  <a:outerShdw blurRad="38100" dist="38100" dir="2700000" algn="tl">
                    <a:srgbClr val="000000">
                      <a:alpha val="43137"/>
                    </a:srgbClr>
                  </a:outerShdw>
                </a:effectLst>
                <a:latin typeface="+mn-lt"/>
              </a:rPr>
              <a:t>Examples</a:t>
            </a:r>
            <a:endParaRPr lang="nl-NL" sz="3600" dirty="0">
              <a:solidFill>
                <a:schemeClr val="bg1"/>
              </a:solidFill>
              <a:effectLst>
                <a:outerShdw blurRad="38100" dist="38100" dir="2700000" algn="tl">
                  <a:srgbClr val="000000">
                    <a:alpha val="43137"/>
                  </a:srgbClr>
                </a:outerShdw>
              </a:effectLst>
              <a:latin typeface="+mn-lt"/>
            </a:endParaRPr>
          </a:p>
        </p:txBody>
      </p:sp>
      <p:grpSp>
        <p:nvGrpSpPr>
          <p:cNvPr id="5" name="Groep 9"/>
          <p:cNvGrpSpPr>
            <a:grpSpLocks/>
          </p:cNvGrpSpPr>
          <p:nvPr/>
        </p:nvGrpSpPr>
        <p:grpSpPr bwMode="auto">
          <a:xfrm>
            <a:off x="6624638" y="4217988"/>
            <a:ext cx="1516062" cy="696912"/>
            <a:chOff x="6615066" y="4217868"/>
            <a:chExt cx="1516652" cy="697693"/>
          </a:xfrm>
        </p:grpSpPr>
        <p:pic>
          <p:nvPicPr>
            <p:cNvPr id="6" name="Afbeelding 10"/>
            <p:cNvPicPr>
              <a:picLocks noChangeAspect="1"/>
            </p:cNvPicPr>
            <p:nvPr/>
          </p:nvPicPr>
          <p:blipFill>
            <a:blip r:embed="rId3" cstate="print">
              <a:extLst/>
            </a:blip>
            <a:stretch>
              <a:fillRect/>
            </a:stretch>
          </p:blipFill>
          <p:spPr>
            <a:xfrm>
              <a:off x="6615066" y="4227933"/>
              <a:ext cx="1516652" cy="665535"/>
            </a:xfrm>
            <a:prstGeom prst="rect">
              <a:avLst/>
            </a:prstGeom>
            <a:effectLst>
              <a:softEdge rad="0"/>
            </a:effectLst>
          </p:spPr>
        </p:pic>
        <p:cxnSp>
          <p:nvCxnSpPr>
            <p:cNvPr id="7" name="Rechte verbindingslijn 11"/>
            <p:cNvCxnSpPr/>
            <p:nvPr/>
          </p:nvCxnSpPr>
          <p:spPr>
            <a:xfrm flipH="1">
              <a:off x="7690221" y="4217868"/>
              <a:ext cx="206455" cy="697693"/>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1967</Words>
  <Application>Microsoft Office PowerPoint</Application>
  <PresentationFormat>On-screen Show (16:9)</PresentationFormat>
  <Paragraphs>371</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A core Course on Modeling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TU/e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kees van overveld</cp:lastModifiedBy>
  <cp:revision>47</cp:revision>
  <dcterms:created xsi:type="dcterms:W3CDTF">2013-05-16T11:19:57Z</dcterms:created>
  <dcterms:modified xsi:type="dcterms:W3CDTF">2013-09-02T15:49:31Z</dcterms:modified>
</cp:coreProperties>
</file>